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5" r:id="rId1"/>
  </p:sldMasterIdLst>
  <p:notesMasterIdLst>
    <p:notesMasterId r:id="rId49"/>
  </p:notesMasterIdLst>
  <p:sldIdLst>
    <p:sldId id="257" r:id="rId2"/>
    <p:sldId id="258" r:id="rId3"/>
    <p:sldId id="436" r:id="rId4"/>
    <p:sldId id="437" r:id="rId5"/>
    <p:sldId id="447" r:id="rId6"/>
    <p:sldId id="448" r:id="rId7"/>
    <p:sldId id="449" r:id="rId8"/>
    <p:sldId id="260" r:id="rId9"/>
    <p:sldId id="261" r:id="rId10"/>
    <p:sldId id="256" r:id="rId11"/>
    <p:sldId id="450" r:id="rId12"/>
    <p:sldId id="271" r:id="rId13"/>
    <p:sldId id="259" r:id="rId14"/>
    <p:sldId id="451" r:id="rId15"/>
    <p:sldId id="263" r:id="rId16"/>
    <p:sldId id="265" r:id="rId17"/>
    <p:sldId id="452" r:id="rId18"/>
    <p:sldId id="453" r:id="rId19"/>
    <p:sldId id="262" r:id="rId20"/>
    <p:sldId id="266" r:id="rId21"/>
    <p:sldId id="270" r:id="rId22"/>
    <p:sldId id="267" r:id="rId23"/>
    <p:sldId id="268" r:id="rId24"/>
    <p:sldId id="306" r:id="rId25"/>
    <p:sldId id="307" r:id="rId26"/>
    <p:sldId id="278" r:id="rId27"/>
    <p:sldId id="308" r:id="rId28"/>
    <p:sldId id="280" r:id="rId29"/>
    <p:sldId id="272" r:id="rId30"/>
    <p:sldId id="281" r:id="rId31"/>
    <p:sldId id="282" r:id="rId32"/>
    <p:sldId id="284" r:id="rId33"/>
    <p:sldId id="286" r:id="rId34"/>
    <p:sldId id="289" r:id="rId35"/>
    <p:sldId id="290" r:id="rId36"/>
    <p:sldId id="292" r:id="rId37"/>
    <p:sldId id="291" r:id="rId38"/>
    <p:sldId id="309" r:id="rId39"/>
    <p:sldId id="275" r:id="rId40"/>
    <p:sldId id="299" r:id="rId41"/>
    <p:sldId id="288" r:id="rId42"/>
    <p:sldId id="302" r:id="rId43"/>
    <p:sldId id="303" r:id="rId44"/>
    <p:sldId id="305" r:id="rId45"/>
    <p:sldId id="310" r:id="rId46"/>
    <p:sldId id="311" r:id="rId47"/>
    <p:sldId id="349" r:id="rId48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7711C6-E71D-40C5-BE93-EF460CDFD464}" v="33" dt="2023-03-09T18:29:13.7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64" y="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형원" userId="9177c702-8b89-4be4-a456-962f1ff8ae28" providerId="ADAL" clId="{AB43494B-F1D3-4CD7-BDC5-DB5E42221526}"/>
    <pc:docChg chg="undo custSel addSld delSld modSld">
      <pc:chgData name="이형원" userId="9177c702-8b89-4be4-a456-962f1ff8ae28" providerId="ADAL" clId="{AB43494B-F1D3-4CD7-BDC5-DB5E42221526}" dt="2023-03-02T22:28:01.641" v="1572" actId="22"/>
      <pc:docMkLst>
        <pc:docMk/>
      </pc:docMkLst>
      <pc:sldChg chg="addSp delSp modSp add mod setBg">
        <pc:chgData name="이형원" userId="9177c702-8b89-4be4-a456-962f1ff8ae28" providerId="ADAL" clId="{AB43494B-F1D3-4CD7-BDC5-DB5E42221526}" dt="2023-03-02T22:00:14.877" v="1317" actId="14100"/>
        <pc:sldMkLst>
          <pc:docMk/>
          <pc:sldMk cId="635848095" sldId="256"/>
        </pc:sldMkLst>
        <pc:spChg chg="mod">
          <ac:chgData name="이형원" userId="9177c702-8b89-4be4-a456-962f1ff8ae28" providerId="ADAL" clId="{AB43494B-F1D3-4CD7-BDC5-DB5E42221526}" dt="2023-03-02T22:00:14.877" v="1317" actId="14100"/>
          <ac:spMkLst>
            <pc:docMk/>
            <pc:sldMk cId="635848095" sldId="256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0:11.387" v="1316" actId="14100"/>
          <ac:spMkLst>
            <pc:docMk/>
            <pc:sldMk cId="635848095" sldId="256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4" creationId="{C18C8126-5C87-2E28-FB67-55B035A2044A}"/>
          </ac:spMkLst>
        </pc:spChg>
        <pc:spChg chg="mo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5" creationId="{1ABE0644-75ED-9A26-0DBA-FB870DF08758}"/>
          </ac:spMkLst>
        </pc:spChg>
        <pc:spChg chg="mo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6" creationId="{A8F4156D-1FB4-3950-B644-2DF2C4C73DF4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11" creationId="{3677BAFB-3BD3-41BB-9107-FAE224AE21C4}"/>
          </ac:spMkLst>
        </pc:spChg>
        <pc:spChg chg="add del">
          <ac:chgData name="이형원" userId="9177c702-8b89-4be4-a456-962f1ff8ae28" providerId="ADAL" clId="{AB43494B-F1D3-4CD7-BDC5-DB5E42221526}" dt="2023-03-02T21:59:36.815" v="1306" actId="26606"/>
          <ac:spMkLst>
            <pc:docMk/>
            <pc:sldMk cId="635848095" sldId="256"/>
            <ac:spMk id="12" creationId="{C1DD1A8A-57D5-4A81-AD04-532B043C5611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13" creationId="{E6823A9B-C188-42D4-847C-3AD928DB145C}"/>
          </ac:spMkLst>
        </pc:spChg>
        <pc:spChg chg="add del">
          <ac:chgData name="이형원" userId="9177c702-8b89-4be4-a456-962f1ff8ae28" providerId="ADAL" clId="{AB43494B-F1D3-4CD7-BDC5-DB5E42221526}" dt="2023-03-02T21:59:36.815" v="1306" actId="26606"/>
          <ac:spMkLst>
            <pc:docMk/>
            <pc:sldMk cId="635848095" sldId="256"/>
            <ac:spMk id="14" creationId="{007891EC-4501-44ED-A8C8-B11B6DB767AB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15" creationId="{34B557F3-1A0C-4749-A6DB-EAC082DF390B}"/>
          </ac:spMkLst>
        </pc:spChg>
        <pc:spChg chg="ad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16" creationId="{AF2F604E-43BE-4DC3-B983-E071523364F8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17" creationId="{55D55AA6-3751-494F-868A-DCEDC5CE82BF}"/>
          </ac:spMkLst>
        </pc:spChg>
        <pc:spChg chg="ad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18" creationId="{08C9B587-E65E-4B52-B37C-ABEBB6E87928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19" creationId="{4D4C00DC-4DC6-4CD2-9E31-F17E6CEBC5A6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21" creationId="{D82AB1B2-7970-42CF-8BF5-567C69E9FFFB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27" creationId="{C10FB9CA-E7FA-462C-B537-F1224ED1ACF4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29" creationId="{D8469AE7-A75B-4F37-850B-EF5974ABED2C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2" creationId="{577D6B2E-37A3-429E-A37C-F30ED6487282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3" creationId="{5CEAD642-85CF-4750-8432-7C80C901F001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4" creationId="{FA33EEAE-15D5-4119-8C1E-89D943F911EF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5" creationId="{730D8B3B-9B80-4025-B934-26DC7D7CD231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6" creationId="{1064D5D5-227B-4F66-9AEA-46F570E793BD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7" creationId="{646B67A4-D328-4747-A82B-65E84FA46368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8" creationId="{B5A1B09C-1565-46F8-B70F-621C5EB48A09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9" creationId="{8C516CC8-80AC-446C-A56E-9F54B7210402}"/>
          </ac:spMkLst>
        </pc:spChg>
        <pc:spChg chg="add del">
          <ac:chgData name="이형원" userId="9177c702-8b89-4be4-a456-962f1ff8ae28" providerId="ADAL" clId="{AB43494B-F1D3-4CD7-BDC5-DB5E42221526}" dt="2023-03-02T21:59:51.601" v="1312" actId="26606"/>
          <ac:spMkLst>
            <pc:docMk/>
            <pc:sldMk cId="635848095" sldId="256"/>
            <ac:spMk id="211" creationId="{A017E2F9-032A-4CAE-A2E4-7465A67B7A03}"/>
          </ac:spMkLst>
        </pc:spChg>
        <pc:spChg chg="add del">
          <ac:chgData name="이형원" userId="9177c702-8b89-4be4-a456-962f1ff8ae28" providerId="ADAL" clId="{AB43494B-F1D3-4CD7-BDC5-DB5E42221526}" dt="2023-03-02T21:59:51.601" v="1312" actId="26606"/>
          <ac:spMkLst>
            <pc:docMk/>
            <pc:sldMk cId="635848095" sldId="256"/>
            <ac:spMk id="212" creationId="{036EB2E8-1BD0-492D-BF5A-CE0184DA769D}"/>
          </ac:spMkLst>
        </pc:spChg>
        <pc:spChg chg="add del">
          <ac:chgData name="이형원" userId="9177c702-8b89-4be4-a456-962f1ff8ae28" providerId="ADAL" clId="{AB43494B-F1D3-4CD7-BDC5-DB5E42221526}" dt="2023-03-02T21:59:51.601" v="1312" actId="26606"/>
          <ac:spMkLst>
            <pc:docMk/>
            <pc:sldMk cId="635848095" sldId="256"/>
            <ac:spMk id="213" creationId="{5316ED32-D562-46FD-A6C1-B0FBF4EF62B6}"/>
          </ac:spMkLst>
        </pc:spChg>
        <pc:spChg chg="ad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215" creationId="{E91DC736-0EF8-4F87-9146-EBF1D2EE4D3D}"/>
          </ac:spMkLst>
        </pc:spChg>
        <pc:spChg chg="ad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217" creationId="{097CD68E-23E3-4007-8847-CD0944C4F7BE}"/>
          </ac:spMkLst>
        </pc:spChg>
        <pc:grpChg chg="add del">
          <ac:chgData name="이형원" userId="9177c702-8b89-4be4-a456-962f1ff8ae28" providerId="ADAL" clId="{AB43494B-F1D3-4CD7-BDC5-DB5E42221526}" dt="2023-03-02T21:59:37.864" v="1308" actId="26606"/>
          <ac:grpSpMkLst>
            <pc:docMk/>
            <pc:sldMk cId="635848095" sldId="256"/>
            <ac:grpSpMk id="23" creationId="{66FB5A75-BDE2-4F12-A95B-C48788A7685C}"/>
          </ac:grpSpMkLst>
        </pc:grpChg>
        <pc:grpChg chg="add del">
          <ac:chgData name="이형원" userId="9177c702-8b89-4be4-a456-962f1ff8ae28" providerId="ADAL" clId="{AB43494B-F1D3-4CD7-BDC5-DB5E42221526}" dt="2023-03-02T21:59:37.864" v="1308" actId="26606"/>
          <ac:grpSpMkLst>
            <pc:docMk/>
            <pc:sldMk cId="635848095" sldId="256"/>
            <ac:grpSpMk id="31" creationId="{63301095-70B2-49AA-8DA9-A35629AD621C}"/>
          </ac:grpSpMkLst>
        </pc:grpChg>
        <pc:picChg chg="add del">
          <ac:chgData name="이형원" userId="9177c702-8b89-4be4-a456-962f1ff8ae28" providerId="ADAL" clId="{AB43494B-F1D3-4CD7-BDC5-DB5E42221526}" dt="2023-03-02T21:59:36.815" v="1306" actId="26606"/>
          <ac:picMkLst>
            <pc:docMk/>
            <pc:sldMk cId="635848095" sldId="256"/>
            <ac:picMk id="8" creationId="{E94D6F59-C083-20EB-435B-904E609E4A5A}"/>
          </ac:picMkLst>
        </pc:picChg>
        <pc:picChg chg="add">
          <ac:chgData name="이형원" userId="9177c702-8b89-4be4-a456-962f1ff8ae28" providerId="ADAL" clId="{AB43494B-F1D3-4CD7-BDC5-DB5E42221526}" dt="2023-03-02T21:59:51.621" v="1313" actId="26606"/>
          <ac:picMkLst>
            <pc:docMk/>
            <pc:sldMk cId="635848095" sldId="256"/>
            <ac:picMk id="216" creationId="{0D4DFD63-0FB1-B661-1E27-A34AC4F4D8E7}"/>
          </ac:picMkLst>
        </pc:picChg>
      </pc:sldChg>
      <pc:sldChg chg="addSp delSp modSp mod setBg setClrOvrMap">
        <pc:chgData name="이형원" userId="9177c702-8b89-4be4-a456-962f1ff8ae28" providerId="ADAL" clId="{AB43494B-F1D3-4CD7-BDC5-DB5E42221526}" dt="2023-03-02T21:57:43.748" v="1296" actId="14100"/>
        <pc:sldMkLst>
          <pc:docMk/>
          <pc:sldMk cId="377072450" sldId="257"/>
        </pc:sldMkLst>
        <pc:spChg chg="mo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4" creationId="{97A50F8C-9100-43EB-BF85-E66134E95854}"/>
          </ac:spMkLst>
        </pc:spChg>
        <pc:spChg chg="mo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5" creationId="{9B8C5D4E-FC1F-6E9F-F0FE-51700B4A45CB}"/>
          </ac:spMkLst>
        </pc:spChg>
        <pc:spChg chg="mod">
          <ac:chgData name="이형원" userId="9177c702-8b89-4be4-a456-962f1ff8ae28" providerId="ADAL" clId="{AB43494B-F1D3-4CD7-BDC5-DB5E42221526}" dt="2023-03-02T21:57:43.748" v="1296" actId="14100"/>
          <ac:spMkLst>
            <pc:docMk/>
            <pc:sldMk cId="377072450" sldId="257"/>
            <ac:spMk id="6" creationId="{8CD6F286-DBF5-B41B-54C1-C1E6AD3ADC4E}"/>
          </ac:spMkLst>
        </pc:spChg>
        <pc:spChg chg="add del">
          <ac:chgData name="이형원" userId="9177c702-8b89-4be4-a456-962f1ff8ae28" providerId="ADAL" clId="{AB43494B-F1D3-4CD7-BDC5-DB5E42221526}" dt="2023-03-02T21:57:33.603" v="1294" actId="26606"/>
          <ac:spMkLst>
            <pc:docMk/>
            <pc:sldMk cId="377072450" sldId="257"/>
            <ac:spMk id="12" creationId="{E49CC64F-7275-4E33-961B-0C5CDC439875}"/>
          </ac:spMkLst>
        </pc:spChg>
        <pc:spChg chg="ad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14" creationId="{AB58EF07-17C2-48CF-ABB0-EEF1F17CB8F0}"/>
          </ac:spMkLst>
        </pc:spChg>
        <pc:spChg chg="ad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15" creationId="{0671A8AE-40A1-4631-A6B8-581AFF065482}"/>
          </ac:spMkLst>
        </pc:spChg>
        <pc:spChg chg="ad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16" creationId="{AF2F604E-43BE-4DC3-B983-E071523364F8}"/>
          </ac:spMkLst>
        </pc:spChg>
        <pc:spChg chg="ad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18" creationId="{08C9B587-E65E-4B52-B37C-ABEBB6E87928}"/>
          </ac:spMkLst>
        </pc:spChg>
        <pc:picChg chg="add del">
          <ac:chgData name="이형원" userId="9177c702-8b89-4be4-a456-962f1ff8ae28" providerId="ADAL" clId="{AB43494B-F1D3-4CD7-BDC5-DB5E42221526}" dt="2023-03-02T21:57:33.603" v="1294" actId="26606"/>
          <ac:picMkLst>
            <pc:docMk/>
            <pc:sldMk cId="377072450" sldId="257"/>
            <ac:picMk id="8" creationId="{39F94127-F479-3D17-8547-F1CEC82652DD}"/>
          </ac:picMkLst>
        </pc:picChg>
        <pc:picChg chg="add">
          <ac:chgData name="이형원" userId="9177c702-8b89-4be4-a456-962f1ff8ae28" providerId="ADAL" clId="{AB43494B-F1D3-4CD7-BDC5-DB5E42221526}" dt="2023-03-02T21:57:33.622" v="1295" actId="26606"/>
          <ac:picMkLst>
            <pc:docMk/>
            <pc:sldMk cId="377072450" sldId="257"/>
            <ac:picMk id="17" creationId="{6EAAF546-9409-6569-9F77-E707F89D61C4}"/>
          </ac:picMkLst>
        </pc:picChg>
      </pc:sldChg>
      <pc:sldChg chg="addSp delSp modSp mod">
        <pc:chgData name="이형원" userId="9177c702-8b89-4be4-a456-962f1ff8ae28" providerId="ADAL" clId="{AB43494B-F1D3-4CD7-BDC5-DB5E42221526}" dt="2023-03-02T22:17:37.005" v="1490" actId="1076"/>
        <pc:sldMkLst>
          <pc:docMk/>
          <pc:sldMk cId="2637131217" sldId="258"/>
        </pc:sldMkLst>
        <pc:spChg chg="mod">
          <ac:chgData name="이형원" userId="9177c702-8b89-4be4-a456-962f1ff8ae28" providerId="ADAL" clId="{AB43494B-F1D3-4CD7-BDC5-DB5E42221526}" dt="2023-03-02T20:31:54.343" v="12"/>
          <ac:spMkLst>
            <pc:docMk/>
            <pc:sldMk cId="2637131217" sldId="258"/>
            <ac:spMk id="3" creationId="{00000000-0000-0000-0000-000000000000}"/>
          </ac:spMkLst>
        </pc:spChg>
        <pc:spChg chg="add mod">
          <ac:chgData name="이형원" userId="9177c702-8b89-4be4-a456-962f1ff8ae28" providerId="ADAL" clId="{AB43494B-F1D3-4CD7-BDC5-DB5E42221526}" dt="2023-03-02T22:17:37.005" v="1490" actId="1076"/>
          <ac:spMkLst>
            <pc:docMk/>
            <pc:sldMk cId="2637131217" sldId="258"/>
            <ac:spMk id="8" creationId="{462CEF15-55FC-8293-301B-C3ACF884F9D9}"/>
          </ac:spMkLst>
        </pc:spChg>
        <pc:picChg chg="del">
          <ac:chgData name="이형원" userId="9177c702-8b89-4be4-a456-962f1ff8ae28" providerId="ADAL" clId="{AB43494B-F1D3-4CD7-BDC5-DB5E42221526}" dt="2023-03-02T20:30:46.568" v="0" actId="478"/>
          <ac:picMkLst>
            <pc:docMk/>
            <pc:sldMk cId="2637131217" sldId="258"/>
            <ac:picMk id="7" creationId="{B9090EFD-D1EB-4D5B-A4C0-541EA61FF7AA}"/>
          </ac:picMkLst>
        </pc:picChg>
        <pc:picChg chg="add mod">
          <ac:chgData name="이형원" userId="9177c702-8b89-4be4-a456-962f1ff8ae28" providerId="ADAL" clId="{AB43494B-F1D3-4CD7-BDC5-DB5E42221526}" dt="2023-03-02T20:31:16.154" v="2" actId="1076"/>
          <ac:picMkLst>
            <pc:docMk/>
            <pc:sldMk cId="2637131217" sldId="258"/>
            <ac:picMk id="1026" creationId="{14C1074D-B839-C636-FCA8-FDDED4A6E624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05:59.579" v="1375" actId="26606"/>
        <pc:sldMkLst>
          <pc:docMk/>
          <pc:sldMk cId="3292149518" sldId="259"/>
        </pc:sldMkLst>
        <pc:spChg chg="mo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6" creationId="{356A7BFF-1C9F-AB17-7363-932601517411}"/>
          </ac:spMkLst>
        </pc:spChg>
        <pc:spChg chg="ad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1031" creationId="{32AEEBC8-9D30-42EF-95F2-386C2653FBF0}"/>
          </ac:spMkLst>
        </pc:spChg>
        <pc:spChg chg="ad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1033" creationId="{2E92FA66-67D7-4CB4-94D3-E643A9AD4757}"/>
          </ac:spMkLst>
        </pc:spChg>
        <pc:picChg chg="mod">
          <ac:chgData name="이형원" userId="9177c702-8b89-4be4-a456-962f1ff8ae28" providerId="ADAL" clId="{AB43494B-F1D3-4CD7-BDC5-DB5E42221526}" dt="2023-03-02T22:05:59.579" v="1375" actId="26606"/>
          <ac:picMkLst>
            <pc:docMk/>
            <pc:sldMk cId="3292149518" sldId="259"/>
            <ac:picMk id="1026" creationId="{00000000-0000-0000-0000-000000000000}"/>
          </ac:picMkLst>
        </pc:picChg>
      </pc:sldChg>
      <pc:sldChg chg="addSp delSp modSp mod setBg setClrOvrMap">
        <pc:chgData name="이형원" userId="9177c702-8b89-4be4-a456-962f1ff8ae28" providerId="ADAL" clId="{AB43494B-F1D3-4CD7-BDC5-DB5E42221526}" dt="2023-03-02T21:58:55.035" v="1301" actId="26606"/>
        <pc:sldMkLst>
          <pc:docMk/>
          <pc:sldMk cId="2943356807" sldId="260"/>
        </pc:sldMkLst>
        <pc:spChg chg="mod">
          <ac:chgData name="이형원" userId="9177c702-8b89-4be4-a456-962f1ff8ae28" providerId="ADAL" clId="{AB43494B-F1D3-4CD7-BDC5-DB5E42221526}" dt="2023-03-02T21:58:25.698" v="1297" actId="26606"/>
          <ac:spMkLst>
            <pc:docMk/>
            <pc:sldMk cId="2943356807" sldId="260"/>
            <ac:spMk id="2" creationId="{00000000-0000-0000-0000-000000000000}"/>
          </ac:spMkLst>
        </pc:spChg>
        <pc:spChg chg="del mod">
          <ac:chgData name="이형원" userId="9177c702-8b89-4be4-a456-962f1ff8ae28" providerId="ADAL" clId="{AB43494B-F1D3-4CD7-BDC5-DB5E42221526}" dt="2023-03-02T21:58:55.035" v="1301" actId="26606"/>
          <ac:spMkLst>
            <pc:docMk/>
            <pc:sldMk cId="2943356807" sldId="260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1:58:25.698" v="1297" actId="26606"/>
          <ac:spMkLst>
            <pc:docMk/>
            <pc:sldMk cId="2943356807" sldId="260"/>
            <ac:spMk id="4" creationId="{DC31043C-F223-49D3-A2F0-C1C7A96171D1}"/>
          </ac:spMkLst>
        </pc:spChg>
        <pc:spChg chg="mod">
          <ac:chgData name="이형원" userId="9177c702-8b89-4be4-a456-962f1ff8ae28" providerId="ADAL" clId="{AB43494B-F1D3-4CD7-BDC5-DB5E42221526}" dt="2023-03-02T21:58:25.698" v="1297" actId="26606"/>
          <ac:spMkLst>
            <pc:docMk/>
            <pc:sldMk cId="2943356807" sldId="260"/>
            <ac:spMk id="5" creationId="{4560503C-D61A-B6BE-0467-97514C91E327}"/>
          </ac:spMkLst>
        </pc:spChg>
        <pc:spChg chg="mod">
          <ac:chgData name="이형원" userId="9177c702-8b89-4be4-a456-962f1ff8ae28" providerId="ADAL" clId="{AB43494B-F1D3-4CD7-BDC5-DB5E42221526}" dt="2023-03-02T21:58:25.698" v="1297" actId="26606"/>
          <ac:spMkLst>
            <pc:docMk/>
            <pc:sldMk cId="2943356807" sldId="260"/>
            <ac:spMk id="6" creationId="{97CB7F1A-454B-E3B0-A5BA-8BCB7FA2A4ED}"/>
          </ac:spMkLst>
        </pc:spChg>
        <pc:spChg chg="add">
          <ac:chgData name="이형원" userId="9177c702-8b89-4be4-a456-962f1ff8ae28" providerId="ADAL" clId="{AB43494B-F1D3-4CD7-BDC5-DB5E42221526}" dt="2023-03-02T21:58:25.698" v="1297" actId="26606"/>
          <ac:spMkLst>
            <pc:docMk/>
            <pc:sldMk cId="2943356807" sldId="260"/>
            <ac:spMk id="12" creationId="{C5E6CFF1-2F42-4E10-9A97-F116F46F53FE}"/>
          </ac:spMkLst>
        </pc:spChg>
        <pc:graphicFrameChg chg="add">
          <ac:chgData name="이형원" userId="9177c702-8b89-4be4-a456-962f1ff8ae28" providerId="ADAL" clId="{AB43494B-F1D3-4CD7-BDC5-DB5E42221526}" dt="2023-03-02T21:58:55.035" v="1301" actId="26606"/>
          <ac:graphicFrameMkLst>
            <pc:docMk/>
            <pc:sldMk cId="2943356807" sldId="260"/>
            <ac:graphicFrameMk id="16" creationId="{C0C14112-6C0D-FCB0-1D87-D00013735D4C}"/>
          </ac:graphicFrameMkLst>
        </pc:graphicFrameChg>
        <pc:picChg chg="add">
          <ac:chgData name="이형원" userId="9177c702-8b89-4be4-a456-962f1ff8ae28" providerId="ADAL" clId="{AB43494B-F1D3-4CD7-BDC5-DB5E42221526}" dt="2023-03-02T21:58:25.698" v="1297" actId="26606"/>
          <ac:picMkLst>
            <pc:docMk/>
            <pc:sldMk cId="2943356807" sldId="260"/>
            <ac:picMk id="8" creationId="{F8DC0627-DFA8-AA98-D7B1-B1F6D251CCDC}"/>
          </ac:picMkLst>
        </pc:picChg>
        <pc:cxnChg chg="add">
          <ac:chgData name="이형원" userId="9177c702-8b89-4be4-a456-962f1ff8ae28" providerId="ADAL" clId="{AB43494B-F1D3-4CD7-BDC5-DB5E42221526}" dt="2023-03-02T21:58:25.698" v="1297" actId="26606"/>
          <ac:cxnSpMkLst>
            <pc:docMk/>
            <pc:sldMk cId="2943356807" sldId="260"/>
            <ac:cxnSpMk id="14" creationId="{67182200-4859-4C8D-BCBB-55B245C28BA3}"/>
          </ac:cxnSpMkLst>
        </pc:cxnChg>
      </pc:sldChg>
      <pc:sldChg chg="addSp modSp mod setBg setClrOvrMap">
        <pc:chgData name="이형원" userId="9177c702-8b89-4be4-a456-962f1ff8ae28" providerId="ADAL" clId="{AB43494B-F1D3-4CD7-BDC5-DB5E42221526}" dt="2023-03-02T21:59:22.236" v="1304" actId="14100"/>
        <pc:sldMkLst>
          <pc:docMk/>
          <pc:sldMk cId="3327711289" sldId="261"/>
        </pc:sldMkLst>
        <pc:spChg chg="mo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59:22.236" v="1304" actId="14100"/>
          <ac:spMkLst>
            <pc:docMk/>
            <pc:sldMk cId="3327711289" sldId="261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4" creationId="{8829EF3F-1395-408B-8507-E27EB2A98B77}"/>
          </ac:spMkLst>
        </pc:spChg>
        <pc:spChg chg="mo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5" creationId="{826D0ED0-E5A3-8591-74F9-C1AD9D863826}"/>
          </ac:spMkLst>
        </pc:spChg>
        <pc:spChg chg="mo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6" creationId="{65DBFEDD-9A53-AD79-785A-0DB47258FA88}"/>
          </ac:spMkLst>
        </pc:spChg>
        <pc:spChg chg="ad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11" creationId="{EA67B5B4-3A24-436E-B663-1B2EBFF8A0CD}"/>
          </ac:spMkLst>
        </pc:spChg>
        <pc:spChg chg="ad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13" creationId="{987FDF89-C993-41F4-A1B8-DBAFF16008A9}"/>
          </ac:spMkLst>
        </pc:spChg>
        <pc:spChg chg="ad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15" creationId="{D1D7179B-FF7C-482F-B3D9-2BE9ED1139F9}"/>
          </ac:spMkLst>
        </pc:spChg>
      </pc:sldChg>
      <pc:sldChg chg="addSp modSp add mod setBg">
        <pc:chgData name="이형원" userId="9177c702-8b89-4be4-a456-962f1ff8ae28" providerId="ADAL" clId="{AB43494B-F1D3-4CD7-BDC5-DB5E42221526}" dt="2023-03-02T22:06:47.075" v="1379" actId="26606"/>
        <pc:sldMkLst>
          <pc:docMk/>
          <pc:sldMk cId="4234699177" sldId="263"/>
        </pc:sldMkLst>
        <pc:spChg chg="mo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6" creationId="{1A3FFDED-F16E-0C2F-AC44-9C27FFA0479E}"/>
          </ac:spMkLst>
        </pc:spChg>
        <pc:spChg chg="ad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13" creationId="{DB17E863-922E-4C26-BD64-E8FD41D28661}"/>
          </ac:spMkLst>
        </pc:spChg>
      </pc:sldChg>
      <pc:sldChg chg="modSp add mod">
        <pc:chgData name="이형원" userId="9177c702-8b89-4be4-a456-962f1ff8ae28" providerId="ADAL" clId="{AB43494B-F1D3-4CD7-BDC5-DB5E42221526}" dt="2023-03-02T21:06:58.581" v="762" actId="14100"/>
        <pc:sldMkLst>
          <pc:docMk/>
          <pc:sldMk cId="286341079" sldId="267"/>
        </pc:sldMkLst>
        <pc:spChg chg="mod">
          <ac:chgData name="이형원" userId="9177c702-8b89-4be4-a456-962f1ff8ae28" providerId="ADAL" clId="{AB43494B-F1D3-4CD7-BDC5-DB5E42221526}" dt="2023-03-02T20:59:33.242" v="720" actId="27636"/>
          <ac:spMkLst>
            <pc:docMk/>
            <pc:sldMk cId="286341079" sldId="267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06:26.507" v="755" actId="1076"/>
          <ac:spMkLst>
            <pc:docMk/>
            <pc:sldMk cId="286341079" sldId="267"/>
            <ac:spMk id="3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06:58.581" v="762" actId="14100"/>
          <ac:spMkLst>
            <pc:docMk/>
            <pc:sldMk cId="286341079" sldId="267"/>
            <ac:spMk id="8" creationId="{00000000-0000-0000-0000-000000000000}"/>
          </ac:spMkLst>
        </pc:spChg>
        <pc:picChg chg="mod">
          <ac:chgData name="이형원" userId="9177c702-8b89-4be4-a456-962f1ff8ae28" providerId="ADAL" clId="{AB43494B-F1D3-4CD7-BDC5-DB5E42221526}" dt="2023-03-02T21:06:35.971" v="758" actId="1076"/>
          <ac:picMkLst>
            <pc:docMk/>
            <pc:sldMk cId="286341079" sldId="267"/>
            <ac:picMk id="6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07:49.647" v="1385" actId="26606"/>
        <pc:sldMkLst>
          <pc:docMk/>
          <pc:sldMk cId="1949610854" sldId="270"/>
        </pc:sldMkLst>
        <pc:spChg chg="mo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2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6" creationId="{AEBE1B71-9DDB-77BA-E584-AC73E66827E0}"/>
          </ac:spMkLst>
        </pc:spChg>
        <pc:spChg chg="ad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11" creationId="{4522B21E-B2B9-4C72-9A71-C87EFD137480}"/>
          </ac:spMkLst>
        </pc:spChg>
        <pc:spChg chg="ad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13" creationId="{5EB7D2A2-F448-44D4-938C-DC84CBCB3B1E}"/>
          </ac:spMkLst>
        </pc:spChg>
        <pc:spChg chg="ad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15" creationId="{871AEA07-1E14-44B4-8E55-64EF049CD66F}"/>
          </ac:spMkLst>
        </pc:spChg>
        <pc:cxnChg chg="add">
          <ac:chgData name="이형원" userId="9177c702-8b89-4be4-a456-962f1ff8ae28" providerId="ADAL" clId="{AB43494B-F1D3-4CD7-BDC5-DB5E42221526}" dt="2023-03-02T22:07:49.647" v="1385" actId="26606"/>
          <ac:cxnSpMkLst>
            <pc:docMk/>
            <pc:sldMk cId="1949610854" sldId="270"/>
            <ac:cxnSpMk id="17" creationId="{F7C8EA93-3210-4C62-99E9-153C275E3A87}"/>
          </ac:cxnSpMkLst>
        </pc:cxnChg>
      </pc:sldChg>
      <pc:sldChg chg="addSp modSp add mod setBg">
        <pc:chgData name="이형원" userId="9177c702-8b89-4be4-a456-962f1ff8ae28" providerId="ADAL" clId="{AB43494B-F1D3-4CD7-BDC5-DB5E42221526}" dt="2023-03-02T22:00:48.776" v="1319" actId="26606"/>
        <pc:sldMkLst>
          <pc:docMk/>
          <pc:sldMk cId="3677685010" sldId="271"/>
        </pc:sldMkLst>
        <pc:spChg chg="mo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2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4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5" creationId="{FED99031-045A-54AE-A2DD-9B7F7507DE69}"/>
          </ac:spMkLst>
        </pc:spChg>
        <pc:spChg chg="mod or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6" creationId="{00000000-0000-0000-0000-000000000000}"/>
          </ac:spMkLst>
        </pc:spChg>
        <pc:spChg chg="ad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11" creationId="{4522B21E-B2B9-4C72-9A71-C87EFD137480}"/>
          </ac:spMkLst>
        </pc:spChg>
        <pc:spChg chg="ad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13" creationId="{5EB7D2A2-F448-44D4-938C-DC84CBCB3B1E}"/>
          </ac:spMkLst>
        </pc:spChg>
        <pc:spChg chg="ad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15" creationId="{871AEA07-1E14-44B4-8E55-64EF049CD66F}"/>
          </ac:spMkLst>
        </pc:spChg>
        <pc:cxnChg chg="add">
          <ac:chgData name="이형원" userId="9177c702-8b89-4be4-a456-962f1ff8ae28" providerId="ADAL" clId="{AB43494B-F1D3-4CD7-BDC5-DB5E42221526}" dt="2023-03-02T22:00:48.776" v="1319" actId="26606"/>
          <ac:cxnSpMkLst>
            <pc:docMk/>
            <pc:sldMk cId="3677685010" sldId="271"/>
            <ac:cxnSpMk id="17" creationId="{F7C8EA93-3210-4C62-99E9-153C275E3A87}"/>
          </ac:cxnSpMkLst>
        </pc:cxnChg>
      </pc:sldChg>
      <pc:sldChg chg="addSp modSp add mod setBg">
        <pc:chgData name="이형원" userId="9177c702-8b89-4be4-a456-962f1ff8ae28" providerId="ADAL" clId="{AB43494B-F1D3-4CD7-BDC5-DB5E42221526}" dt="2023-03-02T22:13:18.063" v="1415" actId="26606"/>
        <pc:sldMkLst>
          <pc:docMk/>
          <pc:sldMk cId="2233446272" sldId="272"/>
        </pc:sldMkLst>
        <pc:spChg chg="mod or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6" creationId="{5C92AC57-CDDA-0085-C2C6-B0678F68E797}"/>
          </ac:spMkLst>
        </pc:spChg>
        <pc:spChg chg="ad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11" creationId="{4522B21E-B2B9-4C72-9A71-C87EFD137480}"/>
          </ac:spMkLst>
        </pc:spChg>
        <pc:spChg chg="ad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13" creationId="{5EB7D2A2-F448-44D4-938C-DC84CBCB3B1E}"/>
          </ac:spMkLst>
        </pc:spChg>
        <pc:spChg chg="ad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15" creationId="{871AEA07-1E14-44B4-8E55-64EF049CD66F}"/>
          </ac:spMkLst>
        </pc:spChg>
        <pc:cxnChg chg="add">
          <ac:chgData name="이형원" userId="9177c702-8b89-4be4-a456-962f1ff8ae28" providerId="ADAL" clId="{AB43494B-F1D3-4CD7-BDC5-DB5E42221526}" dt="2023-03-02T22:13:18.063" v="1415" actId="26606"/>
          <ac:cxnSpMkLst>
            <pc:docMk/>
            <pc:sldMk cId="2233446272" sldId="272"/>
            <ac:cxnSpMk id="17" creationId="{F7C8EA93-3210-4C62-99E9-153C275E3A87}"/>
          </ac:cxnSpMkLst>
        </pc:cxnChg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566146835" sldId="306"/>
        </pc:sldMkLst>
      </pc:sldChg>
      <pc:sldChg chg="addSp delSp modSp add mod">
        <pc:chgData name="이형원" userId="9177c702-8b89-4be4-a456-962f1ff8ae28" providerId="ADAL" clId="{AB43494B-F1D3-4CD7-BDC5-DB5E42221526}" dt="2023-03-02T22:06:24.395" v="1378" actId="478"/>
        <pc:sldMkLst>
          <pc:docMk/>
          <pc:sldMk cId="3637923383" sldId="306"/>
        </pc:sldMkLst>
        <pc:spChg chg="del">
          <ac:chgData name="이형원" userId="9177c702-8b89-4be4-a456-962f1ff8ae28" providerId="ADAL" clId="{AB43494B-F1D3-4CD7-BDC5-DB5E42221526}" dt="2023-03-02T22:06:24.395" v="1378" actId="478"/>
          <ac:spMkLst>
            <pc:docMk/>
            <pc:sldMk cId="3637923383" sldId="306"/>
            <ac:spMk id="7" creationId="{00000000-0000-0000-0000-000000000000}"/>
          </ac:spMkLst>
        </pc:spChg>
        <pc:picChg chg="mod">
          <ac:chgData name="이형원" userId="9177c702-8b89-4be4-a456-962f1ff8ae28" providerId="ADAL" clId="{AB43494B-F1D3-4CD7-BDC5-DB5E42221526}" dt="2023-03-02T21:02:06.154" v="730" actId="1076"/>
          <ac:picMkLst>
            <pc:docMk/>
            <pc:sldMk cId="3637923383" sldId="306"/>
            <ac:picMk id="6" creationId="{00000000-0000-0000-0000-000000000000}"/>
          </ac:picMkLst>
        </pc:picChg>
        <pc:picChg chg="add mod">
          <ac:chgData name="이형원" userId="9177c702-8b89-4be4-a456-962f1ff8ae28" providerId="ADAL" clId="{AB43494B-F1D3-4CD7-BDC5-DB5E42221526}" dt="2023-03-02T21:03:17.923" v="736" actId="14100"/>
          <ac:picMkLst>
            <pc:docMk/>
            <pc:sldMk cId="3637923383" sldId="306"/>
            <ac:picMk id="2050" creationId="{ADEB6BFA-2ECD-BEA2-95B7-7712362FC821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06:52.209" v="1380" actId="26606"/>
        <pc:sldMkLst>
          <pc:docMk/>
          <pc:sldMk cId="2725701572" sldId="308"/>
        </pc:sldMkLst>
        <pc:spChg chg="mo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6" creationId="{6BD33EB5-FC64-E07C-1170-FBF5F145A543}"/>
          </ac:spMkLst>
        </pc:spChg>
        <pc:spChg chg="ad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13" creationId="{DB17E863-922E-4C26-BD64-E8FD41D28661}"/>
          </ac:spMkLst>
        </pc:spChg>
      </pc:sldChg>
      <pc:sldChg chg="addSp modSp add mod setBg">
        <pc:chgData name="이형원" userId="9177c702-8b89-4be4-a456-962f1ff8ae28" providerId="ADAL" clId="{AB43494B-F1D3-4CD7-BDC5-DB5E42221526}" dt="2023-03-02T22:07:13.011" v="1383" actId="14100"/>
        <pc:sldMkLst>
          <pc:docMk/>
          <pc:sldMk cId="828981750" sldId="309"/>
        </pc:sldMkLst>
        <pc:spChg chg="mo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2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13.011" v="1383" actId="14100"/>
          <ac:spMkLst>
            <pc:docMk/>
            <pc:sldMk cId="828981750" sldId="309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7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8" creationId="{21D7B4A8-688A-1B43-93C4-702DB968926A}"/>
          </ac:spMkLst>
        </pc:spChg>
        <pc:spChg chg="ad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2055" creationId="{EAE48C4B-3A90-42C3-BA00-6092B477179E}"/>
          </ac:spMkLst>
        </pc:spChg>
        <pc:spChg chg="ad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2057" creationId="{F919E280-CA27-4214-97E6-294E0C3BC4B3}"/>
          </ac:spMkLst>
        </pc:spChg>
        <pc:picChg chg="mod">
          <ac:chgData name="이형원" userId="9177c702-8b89-4be4-a456-962f1ff8ae28" providerId="ADAL" clId="{AB43494B-F1D3-4CD7-BDC5-DB5E42221526}" dt="2023-03-02T22:07:01.165" v="1381" actId="26606"/>
          <ac:picMkLst>
            <pc:docMk/>
            <pc:sldMk cId="828981750" sldId="309"/>
            <ac:picMk id="2049" creationId="{00000000-0000-0000-0000-000000000000}"/>
          </ac:picMkLst>
        </pc:picChg>
        <pc:picChg chg="mod ord">
          <ac:chgData name="이형원" userId="9177c702-8b89-4be4-a456-962f1ff8ae28" providerId="ADAL" clId="{AB43494B-F1D3-4CD7-BDC5-DB5E42221526}" dt="2023-03-02T22:07:01.165" v="1381" actId="26606"/>
          <ac:picMkLst>
            <pc:docMk/>
            <pc:sldMk cId="828981750" sldId="309"/>
            <ac:picMk id="2050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07:34.607" v="1384" actId="26606"/>
        <pc:sldMkLst>
          <pc:docMk/>
          <pc:sldMk cId="985002739" sldId="310"/>
        </pc:sldMkLst>
        <pc:spChg chg="mo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2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6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7" creationId="{6280A6E8-8686-D63C-B193-D6B469A9E7F5}"/>
          </ac:spMkLst>
        </pc:spChg>
        <pc:spChg chg="ad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13" creationId="{EAE48C4B-3A90-42C3-BA00-6092B477179E}"/>
          </ac:spMkLst>
        </pc:spChg>
        <pc:spChg chg="ad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15" creationId="{F919E280-CA27-4214-97E6-294E0C3BC4B3}"/>
          </ac:spMkLst>
        </pc:spChg>
        <pc:picChg chg="mod">
          <ac:chgData name="이형원" userId="9177c702-8b89-4be4-a456-962f1ff8ae28" providerId="ADAL" clId="{AB43494B-F1D3-4CD7-BDC5-DB5E42221526}" dt="2023-03-02T22:07:34.607" v="1384" actId="26606"/>
          <ac:picMkLst>
            <pc:docMk/>
            <pc:sldMk cId="985002739" sldId="310"/>
            <ac:picMk id="5" creationId="{00000000-0000-0000-0000-000000000000}"/>
          </ac:picMkLst>
        </pc:picChg>
        <pc:picChg chg="mod">
          <ac:chgData name="이형원" userId="9177c702-8b89-4be4-a456-962f1ff8ae28" providerId="ADAL" clId="{AB43494B-F1D3-4CD7-BDC5-DB5E42221526}" dt="2023-03-02T22:07:34.607" v="1384" actId="26606"/>
          <ac:picMkLst>
            <pc:docMk/>
            <pc:sldMk cId="985002739" sldId="310"/>
            <ac:picMk id="8" creationId="{00000000-0000-0000-0000-000000000000}"/>
          </ac:picMkLst>
        </pc:picChg>
      </pc:sldChg>
      <pc:sldChg chg="addSp delSp modSp add mod setBg">
        <pc:chgData name="이형원" userId="9177c702-8b89-4be4-a456-962f1ff8ae28" providerId="ADAL" clId="{AB43494B-F1D3-4CD7-BDC5-DB5E42221526}" dt="2023-03-02T22:08:28.310" v="1386" actId="26606"/>
        <pc:sldMkLst>
          <pc:docMk/>
          <pc:sldMk cId="1508808912" sldId="311"/>
        </pc:sldMkLst>
        <pc:spChg chg="del">
          <ac:chgData name="이형원" userId="9177c702-8b89-4be4-a456-962f1ff8ae28" providerId="ADAL" clId="{AB43494B-F1D3-4CD7-BDC5-DB5E42221526}" dt="2023-03-02T21:07:24.501" v="763" actId="478"/>
          <ac:spMkLst>
            <pc:docMk/>
            <pc:sldMk cId="1508808912" sldId="311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8:28.310" v="1386" actId="26606"/>
          <ac:spMkLst>
            <pc:docMk/>
            <pc:sldMk cId="1508808912" sldId="311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8:28.310" v="1386" actId="26606"/>
          <ac:spMkLst>
            <pc:docMk/>
            <pc:sldMk cId="1508808912" sldId="311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8:28.310" v="1386" actId="26606"/>
          <ac:spMkLst>
            <pc:docMk/>
            <pc:sldMk cId="1508808912" sldId="311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8:28.310" v="1386" actId="26606"/>
          <ac:spMkLst>
            <pc:docMk/>
            <pc:sldMk cId="1508808912" sldId="311"/>
            <ac:spMk id="6" creationId="{F17FB266-7F23-244E-3DC1-7F0B12A529CB}"/>
          </ac:spMkLst>
        </pc:spChg>
        <pc:spChg chg="add">
          <ac:chgData name="이형원" userId="9177c702-8b89-4be4-a456-962f1ff8ae28" providerId="ADAL" clId="{AB43494B-F1D3-4CD7-BDC5-DB5E42221526}" dt="2023-03-02T22:08:28.310" v="1386" actId="26606"/>
          <ac:spMkLst>
            <pc:docMk/>
            <pc:sldMk cId="1508808912" sldId="311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08:28.310" v="1386" actId="26606"/>
          <ac:spMkLst>
            <pc:docMk/>
            <pc:sldMk cId="1508808912" sldId="311"/>
            <ac:spMk id="13" creationId="{DB17E863-922E-4C26-BD64-E8FD41D28661}"/>
          </ac:spMkLst>
        </pc:spChg>
      </pc:sldChg>
      <pc:sldChg chg="addSp delSp modSp add mod setBg">
        <pc:chgData name="이형원" userId="9177c702-8b89-4be4-a456-962f1ff8ae28" providerId="ADAL" clId="{AB43494B-F1D3-4CD7-BDC5-DB5E42221526}" dt="2023-03-02T22:08:34.432" v="1387" actId="26606"/>
        <pc:sldMkLst>
          <pc:docMk/>
          <pc:sldMk cId="2164213489" sldId="312"/>
        </pc:sldMkLst>
        <pc:spChg chg="del">
          <ac:chgData name="이형원" userId="9177c702-8b89-4be4-a456-962f1ff8ae28" providerId="ADAL" clId="{AB43494B-F1D3-4CD7-BDC5-DB5E42221526}" dt="2023-03-02T21:08:23.189" v="767" actId="478"/>
          <ac:spMkLst>
            <pc:docMk/>
            <pc:sldMk cId="2164213489" sldId="312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8:34.432" v="1387" actId="26606"/>
          <ac:spMkLst>
            <pc:docMk/>
            <pc:sldMk cId="2164213489" sldId="312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8:34.432" v="1387" actId="26606"/>
          <ac:spMkLst>
            <pc:docMk/>
            <pc:sldMk cId="2164213489" sldId="312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8:34.432" v="1387" actId="26606"/>
          <ac:spMkLst>
            <pc:docMk/>
            <pc:sldMk cId="2164213489" sldId="312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8:34.432" v="1387" actId="26606"/>
          <ac:spMkLst>
            <pc:docMk/>
            <pc:sldMk cId="2164213489" sldId="312"/>
            <ac:spMk id="6" creationId="{96D48AA3-9747-1C68-721E-8B1BDE1091C2}"/>
          </ac:spMkLst>
        </pc:spChg>
        <pc:spChg chg="add">
          <ac:chgData name="이형원" userId="9177c702-8b89-4be4-a456-962f1ff8ae28" providerId="ADAL" clId="{AB43494B-F1D3-4CD7-BDC5-DB5E42221526}" dt="2023-03-02T22:08:34.432" v="1387" actId="26606"/>
          <ac:spMkLst>
            <pc:docMk/>
            <pc:sldMk cId="2164213489" sldId="312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08:34.432" v="1387" actId="26606"/>
          <ac:spMkLst>
            <pc:docMk/>
            <pc:sldMk cId="2164213489" sldId="312"/>
            <ac:spMk id="13" creationId="{DB17E863-922E-4C26-BD64-E8FD41D28661}"/>
          </ac:spMkLst>
        </pc:spChg>
      </pc:sldChg>
      <pc:sldChg chg="delSp modSp add mod">
        <pc:chgData name="이형원" userId="9177c702-8b89-4be4-a456-962f1ff8ae28" providerId="ADAL" clId="{AB43494B-F1D3-4CD7-BDC5-DB5E42221526}" dt="2023-03-02T21:09:37.356" v="775" actId="1076"/>
        <pc:sldMkLst>
          <pc:docMk/>
          <pc:sldMk cId="1546030257" sldId="313"/>
        </pc:sldMkLst>
        <pc:spChg chg="del">
          <ac:chgData name="이형원" userId="9177c702-8b89-4be4-a456-962f1ff8ae28" providerId="ADAL" clId="{AB43494B-F1D3-4CD7-BDC5-DB5E42221526}" dt="2023-03-02T21:09:24.122" v="771" actId="478"/>
          <ac:spMkLst>
            <pc:docMk/>
            <pc:sldMk cId="1546030257" sldId="313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09:27.907" v="772" actId="1076"/>
          <ac:spMkLst>
            <pc:docMk/>
            <pc:sldMk cId="1546030257" sldId="313"/>
            <ac:spMk id="3" creationId="{00000000-0000-0000-0000-000000000000}"/>
          </ac:spMkLst>
        </pc:spChg>
        <pc:picChg chg="mod">
          <ac:chgData name="이형원" userId="9177c702-8b89-4be4-a456-962f1ff8ae28" providerId="ADAL" clId="{AB43494B-F1D3-4CD7-BDC5-DB5E42221526}" dt="2023-03-02T21:09:37.356" v="775" actId="1076"/>
          <ac:picMkLst>
            <pc:docMk/>
            <pc:sldMk cId="1546030257" sldId="313"/>
            <ac:picMk id="4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09:09.052" v="1389" actId="14100"/>
        <pc:sldMkLst>
          <pc:docMk/>
          <pc:sldMk cId="2472761557" sldId="314"/>
        </pc:sldMkLst>
        <pc:spChg chg="mod">
          <ac:chgData name="이형원" userId="9177c702-8b89-4be4-a456-962f1ff8ae28" providerId="ADAL" clId="{AB43494B-F1D3-4CD7-BDC5-DB5E42221526}" dt="2023-03-02T22:09:09.052" v="1389" actId="14100"/>
          <ac:spMkLst>
            <pc:docMk/>
            <pc:sldMk cId="2472761557" sldId="314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9:02.888" v="1388" actId="26606"/>
          <ac:spMkLst>
            <pc:docMk/>
            <pc:sldMk cId="2472761557" sldId="314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9:02.888" v="1388" actId="26606"/>
          <ac:spMkLst>
            <pc:docMk/>
            <pc:sldMk cId="2472761557" sldId="314"/>
            <ac:spMk id="5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9:02.888" v="1388" actId="26606"/>
          <ac:spMkLst>
            <pc:docMk/>
            <pc:sldMk cId="2472761557" sldId="314"/>
            <ac:spMk id="6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9:02.888" v="1388" actId="26606"/>
          <ac:spMkLst>
            <pc:docMk/>
            <pc:sldMk cId="2472761557" sldId="314"/>
            <ac:spMk id="7" creationId="{23F473B2-E4D1-7560-D02E-85B843E74F39}"/>
          </ac:spMkLst>
        </pc:spChg>
        <pc:spChg chg="add">
          <ac:chgData name="이형원" userId="9177c702-8b89-4be4-a456-962f1ff8ae28" providerId="ADAL" clId="{AB43494B-F1D3-4CD7-BDC5-DB5E42221526}" dt="2023-03-02T22:09:02.888" v="1388" actId="26606"/>
          <ac:spMkLst>
            <pc:docMk/>
            <pc:sldMk cId="2472761557" sldId="314"/>
            <ac:spMk id="12" creationId="{743AA782-23D1-4521-8CAD-47662984AA08}"/>
          </ac:spMkLst>
        </pc:spChg>
        <pc:spChg chg="add">
          <ac:chgData name="이형원" userId="9177c702-8b89-4be4-a456-962f1ff8ae28" providerId="ADAL" clId="{AB43494B-F1D3-4CD7-BDC5-DB5E42221526}" dt="2023-03-02T22:09:02.888" v="1388" actId="26606"/>
          <ac:spMkLst>
            <pc:docMk/>
            <pc:sldMk cId="2472761557" sldId="314"/>
            <ac:spMk id="14" creationId="{650D18FE-0824-4A46-B22C-A86B52E5780A}"/>
          </ac:spMkLst>
        </pc:spChg>
        <pc:picChg chg="mod">
          <ac:chgData name="이형원" userId="9177c702-8b89-4be4-a456-962f1ff8ae28" providerId="ADAL" clId="{AB43494B-F1D3-4CD7-BDC5-DB5E42221526}" dt="2023-03-02T22:09:02.888" v="1388" actId="26606"/>
          <ac:picMkLst>
            <pc:docMk/>
            <pc:sldMk cId="2472761557" sldId="314"/>
            <ac:picMk id="4" creationId="{00000000-0000-0000-0000-000000000000}"/>
          </ac:picMkLst>
        </pc:picChg>
      </pc:sldChg>
      <pc:sldChg chg="addSp delSp modSp add mod setBg">
        <pc:chgData name="이형원" userId="9177c702-8b89-4be4-a456-962f1ff8ae28" providerId="ADAL" clId="{AB43494B-F1D3-4CD7-BDC5-DB5E42221526}" dt="2023-03-02T22:10:40.387" v="1399" actId="26606"/>
        <pc:sldMkLst>
          <pc:docMk/>
          <pc:sldMk cId="696213774" sldId="316"/>
        </pc:sldMkLst>
        <pc:spChg chg="mo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5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6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7" creationId="{2CCB3AEB-6B67-505A-F4FF-7562A13E36C3}"/>
          </ac:spMkLst>
        </pc:spChg>
        <pc:spChg chg="add del">
          <ac:chgData name="이형원" userId="9177c702-8b89-4be4-a456-962f1ff8ae28" providerId="ADAL" clId="{AB43494B-F1D3-4CD7-BDC5-DB5E42221526}" dt="2023-03-02T22:10:19.005" v="1392" actId="26606"/>
          <ac:spMkLst>
            <pc:docMk/>
            <pc:sldMk cId="696213774" sldId="316"/>
            <ac:spMk id="12" creationId="{117AB3D3-3C9C-4DED-809A-78734805B895}"/>
          </ac:spMkLst>
        </pc:spChg>
        <pc:spChg chg="add del">
          <ac:chgData name="이형원" userId="9177c702-8b89-4be4-a456-962f1ff8ae28" providerId="ADAL" clId="{AB43494B-F1D3-4CD7-BDC5-DB5E42221526}" dt="2023-03-02T22:10:19.005" v="1392" actId="26606"/>
          <ac:spMkLst>
            <pc:docMk/>
            <pc:sldMk cId="696213774" sldId="316"/>
            <ac:spMk id="14" creationId="{3A9A4357-BD1D-4622-A4FE-766E6AB8DE84}"/>
          </ac:spMkLst>
        </pc:spChg>
        <pc:spChg chg="add del">
          <ac:chgData name="이형원" userId="9177c702-8b89-4be4-a456-962f1ff8ae28" providerId="ADAL" clId="{AB43494B-F1D3-4CD7-BDC5-DB5E42221526}" dt="2023-03-02T22:10:19.005" v="1392" actId="26606"/>
          <ac:spMkLst>
            <pc:docMk/>
            <pc:sldMk cId="696213774" sldId="316"/>
            <ac:spMk id="16" creationId="{E659831F-0D9A-4C63-9EBB-8435B85A440F}"/>
          </ac:spMkLst>
        </pc:spChg>
        <pc:spChg chg="add del">
          <ac:chgData name="이형원" userId="9177c702-8b89-4be4-a456-962f1ff8ae28" providerId="ADAL" clId="{AB43494B-F1D3-4CD7-BDC5-DB5E42221526}" dt="2023-03-02T22:10:19.005" v="1392" actId="26606"/>
          <ac:spMkLst>
            <pc:docMk/>
            <pc:sldMk cId="696213774" sldId="316"/>
            <ac:spMk id="18" creationId="{E6995CE5-F890-4ABA-82A2-26507CE8D2A3}"/>
          </ac:spMkLst>
        </pc:spChg>
        <pc:spChg chg="add del">
          <ac:chgData name="이형원" userId="9177c702-8b89-4be4-a456-962f1ff8ae28" providerId="ADAL" clId="{AB43494B-F1D3-4CD7-BDC5-DB5E42221526}" dt="2023-03-02T22:10:23.817" v="1394" actId="26606"/>
          <ac:spMkLst>
            <pc:docMk/>
            <pc:sldMk cId="696213774" sldId="316"/>
            <ac:spMk id="20" creationId="{F13C74B1-5B17-4795-BED0-7140497B445A}"/>
          </ac:spMkLst>
        </pc:spChg>
        <pc:spChg chg="add del">
          <ac:chgData name="이형원" userId="9177c702-8b89-4be4-a456-962f1ff8ae28" providerId="ADAL" clId="{AB43494B-F1D3-4CD7-BDC5-DB5E42221526}" dt="2023-03-02T22:10:23.817" v="1394" actId="26606"/>
          <ac:spMkLst>
            <pc:docMk/>
            <pc:sldMk cId="696213774" sldId="316"/>
            <ac:spMk id="21" creationId="{D4974D33-8DC5-464E-8C6D-BE58F0669C17}"/>
          </ac:spMkLst>
        </pc:spChg>
        <pc:spChg chg="add del">
          <ac:chgData name="이형원" userId="9177c702-8b89-4be4-a456-962f1ff8ae28" providerId="ADAL" clId="{AB43494B-F1D3-4CD7-BDC5-DB5E42221526}" dt="2023-03-02T22:10:32.163" v="1396" actId="26606"/>
          <ac:spMkLst>
            <pc:docMk/>
            <pc:sldMk cId="696213774" sldId="316"/>
            <ac:spMk id="23" creationId="{5E39A796-BE83-48B1-B33F-35C4A32AAB57}"/>
          </ac:spMkLst>
        </pc:spChg>
        <pc:spChg chg="add del">
          <ac:chgData name="이형원" userId="9177c702-8b89-4be4-a456-962f1ff8ae28" providerId="ADAL" clId="{AB43494B-F1D3-4CD7-BDC5-DB5E42221526}" dt="2023-03-02T22:10:32.163" v="1396" actId="26606"/>
          <ac:spMkLst>
            <pc:docMk/>
            <pc:sldMk cId="696213774" sldId="316"/>
            <ac:spMk id="24" creationId="{72F84B47-E267-4194-8194-831DB7B5547F}"/>
          </ac:spMkLst>
        </pc:spChg>
        <pc:spChg chg="add del">
          <ac:chgData name="이형원" userId="9177c702-8b89-4be4-a456-962f1ff8ae28" providerId="ADAL" clId="{AB43494B-F1D3-4CD7-BDC5-DB5E42221526}" dt="2023-03-02T22:10:40.304" v="1398" actId="26606"/>
          <ac:spMkLst>
            <pc:docMk/>
            <pc:sldMk cId="696213774" sldId="316"/>
            <ac:spMk id="26" creationId="{117AB3D3-3C9C-4DED-809A-78734805B895}"/>
          </ac:spMkLst>
        </pc:spChg>
        <pc:spChg chg="add del">
          <ac:chgData name="이형원" userId="9177c702-8b89-4be4-a456-962f1ff8ae28" providerId="ADAL" clId="{AB43494B-F1D3-4CD7-BDC5-DB5E42221526}" dt="2023-03-02T22:10:40.304" v="1398" actId="26606"/>
          <ac:spMkLst>
            <pc:docMk/>
            <pc:sldMk cId="696213774" sldId="316"/>
            <ac:spMk id="27" creationId="{3A9A4357-BD1D-4622-A4FE-766E6AB8DE84}"/>
          </ac:spMkLst>
        </pc:spChg>
        <pc:spChg chg="add del">
          <ac:chgData name="이형원" userId="9177c702-8b89-4be4-a456-962f1ff8ae28" providerId="ADAL" clId="{AB43494B-F1D3-4CD7-BDC5-DB5E42221526}" dt="2023-03-02T22:10:40.304" v="1398" actId="26606"/>
          <ac:spMkLst>
            <pc:docMk/>
            <pc:sldMk cId="696213774" sldId="316"/>
            <ac:spMk id="28" creationId="{E659831F-0D9A-4C63-9EBB-8435B85A440F}"/>
          </ac:spMkLst>
        </pc:spChg>
        <pc:spChg chg="add del">
          <ac:chgData name="이형원" userId="9177c702-8b89-4be4-a456-962f1ff8ae28" providerId="ADAL" clId="{AB43494B-F1D3-4CD7-BDC5-DB5E42221526}" dt="2023-03-02T22:10:40.304" v="1398" actId="26606"/>
          <ac:spMkLst>
            <pc:docMk/>
            <pc:sldMk cId="696213774" sldId="316"/>
            <ac:spMk id="29" creationId="{E6995CE5-F890-4ABA-82A2-26507CE8D2A3}"/>
          </ac:spMkLst>
        </pc:spChg>
        <pc:spChg chg="ad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31" creationId="{7FF47CB7-972F-479F-A36D-9E72D26EC8DA}"/>
          </ac:spMkLst>
        </pc:spChg>
        <pc:spChg chg="ad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32" creationId="{0D153B68-5844-490D-8E67-F616D6D721CA}"/>
          </ac:spMkLst>
        </pc:spChg>
        <pc:spChg chg="ad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33" creationId="{9A0D773F-7A7D-4DBB-9DEA-86BB8B8F4BC8}"/>
          </ac:spMkLst>
        </pc:spChg>
        <pc:picChg chg="mod">
          <ac:chgData name="이형원" userId="9177c702-8b89-4be4-a456-962f1ff8ae28" providerId="ADAL" clId="{AB43494B-F1D3-4CD7-BDC5-DB5E42221526}" dt="2023-03-02T22:10:40.387" v="1399" actId="26606"/>
          <ac:picMkLst>
            <pc:docMk/>
            <pc:sldMk cId="696213774" sldId="316"/>
            <ac:picMk id="4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10:48.445" v="1400" actId="26606"/>
        <pc:sldMkLst>
          <pc:docMk/>
          <pc:sldMk cId="147041047" sldId="317"/>
        </pc:sldMkLst>
        <pc:spChg chg="mo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6" creationId="{DDCD83B7-5740-78BA-6024-79C6B3C41901}"/>
          </ac:spMkLst>
        </pc:spChg>
        <pc:spChg chg="ad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13" creationId="{DB17E863-922E-4C26-BD64-E8FD41D28661}"/>
          </ac:spMkLst>
        </pc:spChg>
      </pc:sldChg>
      <pc:sldChg chg="addSp delSp modSp add mod">
        <pc:chgData name="이형원" userId="9177c702-8b89-4be4-a456-962f1ff8ae28" providerId="ADAL" clId="{AB43494B-F1D3-4CD7-BDC5-DB5E42221526}" dt="2023-03-02T22:09:42.926" v="1390" actId="26606"/>
        <pc:sldMkLst>
          <pc:docMk/>
          <pc:sldMk cId="3368410104" sldId="319"/>
        </pc:sldMkLst>
        <pc:spChg chg="del mod">
          <ac:chgData name="이형원" userId="9177c702-8b89-4be4-a456-962f1ff8ae28" providerId="ADAL" clId="{AB43494B-F1D3-4CD7-BDC5-DB5E42221526}" dt="2023-03-02T22:09:42.926" v="1390" actId="26606"/>
          <ac:spMkLst>
            <pc:docMk/>
            <pc:sldMk cId="3368410104" sldId="319"/>
            <ac:spMk id="3" creationId="{00000000-0000-0000-0000-000000000000}"/>
          </ac:spMkLst>
        </pc:spChg>
        <pc:grpChg chg="mod">
          <ac:chgData name="이형원" userId="9177c702-8b89-4be4-a456-962f1ff8ae28" providerId="ADAL" clId="{AB43494B-F1D3-4CD7-BDC5-DB5E42221526}" dt="2023-03-02T21:11:07.659" v="791" actId="1076"/>
          <ac:grpSpMkLst>
            <pc:docMk/>
            <pc:sldMk cId="3368410104" sldId="319"/>
            <ac:grpSpMk id="4" creationId="{00000000-0000-0000-0000-000000000000}"/>
          </ac:grpSpMkLst>
        </pc:grpChg>
        <pc:graphicFrameChg chg="add">
          <ac:chgData name="이형원" userId="9177c702-8b89-4be4-a456-962f1ff8ae28" providerId="ADAL" clId="{AB43494B-F1D3-4CD7-BDC5-DB5E42221526}" dt="2023-03-02T22:09:42.926" v="1390" actId="26606"/>
          <ac:graphicFrameMkLst>
            <pc:docMk/>
            <pc:sldMk cId="3368410104" sldId="319"/>
            <ac:graphicFrameMk id="19" creationId="{31F55F72-DC3B-B4F7-006F-537748BB21BD}"/>
          </ac:graphicFrameMkLst>
        </pc:graphicFrameChg>
        <pc:picChg chg="mod">
          <ac:chgData name="이형원" userId="9177c702-8b89-4be4-a456-962f1ff8ae28" providerId="ADAL" clId="{AB43494B-F1D3-4CD7-BDC5-DB5E42221526}" dt="2023-03-02T21:10:43.948" v="783" actId="1076"/>
          <ac:picMkLst>
            <pc:docMk/>
            <pc:sldMk cId="3368410104" sldId="319"/>
            <ac:picMk id="13" creationId="{00000000-0000-0000-0000-000000000000}"/>
          </ac:picMkLst>
        </pc:picChg>
        <pc:picChg chg="mod">
          <ac:chgData name="이형원" userId="9177c702-8b89-4be4-a456-962f1ff8ae28" providerId="ADAL" clId="{AB43494B-F1D3-4CD7-BDC5-DB5E42221526}" dt="2023-03-02T21:10:50.947" v="785" actId="14100"/>
          <ac:picMkLst>
            <pc:docMk/>
            <pc:sldMk cId="3368410104" sldId="319"/>
            <ac:picMk id="14" creationId="{00000000-0000-0000-0000-000000000000}"/>
          </ac:picMkLst>
        </pc:picChg>
        <pc:picChg chg="mod">
          <ac:chgData name="이형원" userId="9177c702-8b89-4be4-a456-962f1ff8ae28" providerId="ADAL" clId="{AB43494B-F1D3-4CD7-BDC5-DB5E42221526}" dt="2023-03-02T21:10:56.332" v="788" actId="1076"/>
          <ac:picMkLst>
            <pc:docMk/>
            <pc:sldMk cId="3368410104" sldId="319"/>
            <ac:picMk id="15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10:53.703" v="1401" actId="26606"/>
        <pc:sldMkLst>
          <pc:docMk/>
          <pc:sldMk cId="1844929972" sldId="320"/>
        </pc:sldMkLst>
        <pc:spChg chg="mo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6" creationId="{CBF27C8B-916F-4627-21E2-A13C2DC7FC7F}"/>
          </ac:spMkLst>
        </pc:spChg>
        <pc:spChg chg="ad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13" creationId="{DB17E863-922E-4C26-BD64-E8FD41D28661}"/>
          </ac:spMkLst>
        </pc:spChg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713040659" sldId="322"/>
        </pc:sldMkLst>
      </pc:sldChg>
      <pc:sldChg chg="addSp modSp add mod setBg">
        <pc:chgData name="이형원" userId="9177c702-8b89-4be4-a456-962f1ff8ae28" providerId="ADAL" clId="{AB43494B-F1D3-4CD7-BDC5-DB5E42221526}" dt="2023-03-02T22:13:30.212" v="1416" actId="26606"/>
        <pc:sldMkLst>
          <pc:docMk/>
          <pc:sldMk cId="1005494410" sldId="323"/>
        </pc:sldMkLst>
        <pc:spChg chg="mo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6" creationId="{F5B7FDFB-3B1E-BBBF-7616-8C5A5A3AD9F6}"/>
          </ac:spMkLst>
        </pc:spChg>
        <pc:spChg chg="ad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13" creationId="{DB17E863-922E-4C26-BD64-E8FD41D28661}"/>
          </ac:spMkLst>
        </pc:spChg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704021090" sldId="324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762145402" sldId="325"/>
        </pc:sldMkLst>
      </pc:sldChg>
      <pc:sldChg chg="addSp delSp modSp add mod">
        <pc:chgData name="이형원" userId="9177c702-8b89-4be4-a456-962f1ff8ae28" providerId="ADAL" clId="{AB43494B-F1D3-4CD7-BDC5-DB5E42221526}" dt="2023-03-02T21:20:13.619" v="857" actId="1076"/>
        <pc:sldMkLst>
          <pc:docMk/>
          <pc:sldMk cId="3111201298" sldId="325"/>
        </pc:sldMkLst>
        <pc:spChg chg="mod">
          <ac:chgData name="이형원" userId="9177c702-8b89-4be4-a456-962f1ff8ae28" providerId="ADAL" clId="{AB43494B-F1D3-4CD7-BDC5-DB5E42221526}" dt="2023-03-02T21:16:49.219" v="832" actId="1076"/>
          <ac:spMkLst>
            <pc:docMk/>
            <pc:sldMk cId="3111201298" sldId="325"/>
            <ac:spMk id="3" creationId="{00000000-0000-0000-0000-000000000000}"/>
          </ac:spMkLst>
        </pc:spChg>
        <pc:spChg chg="add del">
          <ac:chgData name="이형원" userId="9177c702-8b89-4be4-a456-962f1ff8ae28" providerId="ADAL" clId="{AB43494B-F1D3-4CD7-BDC5-DB5E42221526}" dt="2023-03-02T21:19:26.243" v="852" actId="478"/>
          <ac:spMkLst>
            <pc:docMk/>
            <pc:sldMk cId="3111201298" sldId="325"/>
            <ac:spMk id="5" creationId="{7CD36283-2677-0039-4859-0217E8C49E49}"/>
          </ac:spMkLst>
        </pc:spChg>
        <pc:spChg chg="add del">
          <ac:chgData name="이형원" userId="9177c702-8b89-4be4-a456-962f1ff8ae28" providerId="ADAL" clId="{AB43494B-F1D3-4CD7-BDC5-DB5E42221526}" dt="2023-03-02T21:19:42.032" v="854" actId="478"/>
          <ac:spMkLst>
            <pc:docMk/>
            <pc:sldMk cId="3111201298" sldId="325"/>
            <ac:spMk id="7" creationId="{D36C3FFA-996F-AE80-0184-777154DF335B}"/>
          </ac:spMkLst>
        </pc:spChg>
        <pc:spChg chg="mod">
          <ac:chgData name="이형원" userId="9177c702-8b89-4be4-a456-962f1ff8ae28" providerId="ADAL" clId="{AB43494B-F1D3-4CD7-BDC5-DB5E42221526}" dt="2023-03-02T21:17:14.044" v="838" actId="1076"/>
          <ac:spMkLst>
            <pc:docMk/>
            <pc:sldMk cId="3111201298" sldId="325"/>
            <ac:spMk id="9" creationId="{275D474C-3B8F-41C8-A4A8-28F2E617E453}"/>
          </ac:spMkLst>
        </pc:spChg>
        <pc:picChg chg="mod">
          <ac:chgData name="이형원" userId="9177c702-8b89-4be4-a456-962f1ff8ae28" providerId="ADAL" clId="{AB43494B-F1D3-4CD7-BDC5-DB5E42221526}" dt="2023-03-02T21:17:58.331" v="839" actId="1076"/>
          <ac:picMkLst>
            <pc:docMk/>
            <pc:sldMk cId="3111201298" sldId="325"/>
            <ac:picMk id="8" creationId="{40D22E77-1D5F-425C-AFAD-05B5DFB67886}"/>
          </ac:picMkLst>
        </pc:picChg>
        <pc:picChg chg="add mod">
          <ac:chgData name="이형원" userId="9177c702-8b89-4be4-a456-962f1ff8ae28" providerId="ADAL" clId="{AB43494B-F1D3-4CD7-BDC5-DB5E42221526}" dt="2023-03-02T21:18:08.763" v="842" actId="1076"/>
          <ac:picMkLst>
            <pc:docMk/>
            <pc:sldMk cId="3111201298" sldId="325"/>
            <ac:picMk id="3074" creationId="{EF500F20-E98B-296C-21B7-EFF41D510882}"/>
          </ac:picMkLst>
        </pc:picChg>
        <pc:picChg chg="add mod">
          <ac:chgData name="이형원" userId="9177c702-8b89-4be4-a456-962f1ff8ae28" providerId="ADAL" clId="{AB43494B-F1D3-4CD7-BDC5-DB5E42221526}" dt="2023-03-02T21:18:38.116" v="847" actId="1076"/>
          <ac:picMkLst>
            <pc:docMk/>
            <pc:sldMk cId="3111201298" sldId="325"/>
            <ac:picMk id="3076" creationId="{4A534CBE-36D6-CBE5-3B8B-B5DD40ACCE83}"/>
          </ac:picMkLst>
        </pc:picChg>
        <pc:picChg chg="add mod">
          <ac:chgData name="이형원" userId="9177c702-8b89-4be4-a456-962f1ff8ae28" providerId="ADAL" clId="{AB43494B-F1D3-4CD7-BDC5-DB5E42221526}" dt="2023-03-02T21:19:01.571" v="850" actId="1076"/>
          <ac:picMkLst>
            <pc:docMk/>
            <pc:sldMk cId="3111201298" sldId="325"/>
            <ac:picMk id="3078" creationId="{D6EA79F0-DE36-1825-BD9C-FC09A3AB4A70}"/>
          </ac:picMkLst>
        </pc:picChg>
        <pc:picChg chg="add mod">
          <ac:chgData name="이형원" userId="9177c702-8b89-4be4-a456-962f1ff8ae28" providerId="ADAL" clId="{AB43494B-F1D3-4CD7-BDC5-DB5E42221526}" dt="2023-03-02T21:20:13.619" v="857" actId="1076"/>
          <ac:picMkLst>
            <pc:docMk/>
            <pc:sldMk cId="3111201298" sldId="325"/>
            <ac:picMk id="3084" creationId="{27CF9087-8F61-DB37-539A-CB319F41BCA8}"/>
          </ac:picMkLst>
        </pc:picChg>
      </pc:sldChg>
      <pc:sldChg chg="addSp delSp modSp add mod">
        <pc:chgData name="이형원" userId="9177c702-8b89-4be4-a456-962f1ff8ae28" providerId="ADAL" clId="{AB43494B-F1D3-4CD7-BDC5-DB5E42221526}" dt="2023-03-02T21:20:53.027" v="864" actId="14100"/>
        <pc:sldMkLst>
          <pc:docMk/>
          <pc:sldMk cId="2169103204" sldId="326"/>
        </pc:sldMkLst>
        <pc:spChg chg="mod">
          <ac:chgData name="이형원" userId="9177c702-8b89-4be4-a456-962f1ff8ae28" providerId="ADAL" clId="{AB43494B-F1D3-4CD7-BDC5-DB5E42221526}" dt="2023-03-02T20:59:33.293" v="722" actId="27636"/>
          <ac:spMkLst>
            <pc:docMk/>
            <pc:sldMk cId="2169103204" sldId="326"/>
            <ac:spMk id="3" creationId="{00000000-0000-0000-0000-000000000000}"/>
          </ac:spMkLst>
        </pc:spChg>
        <pc:spChg chg="del">
          <ac:chgData name="이형원" userId="9177c702-8b89-4be4-a456-962f1ff8ae28" providerId="ADAL" clId="{AB43494B-F1D3-4CD7-BDC5-DB5E42221526}" dt="2023-03-02T21:20:36.690" v="860" actId="478"/>
          <ac:spMkLst>
            <pc:docMk/>
            <pc:sldMk cId="2169103204" sldId="326"/>
            <ac:spMk id="9" creationId="{00000000-0000-0000-0000-000000000000}"/>
          </ac:spMkLst>
        </pc:spChg>
        <pc:grpChg chg="mod">
          <ac:chgData name="이형원" userId="9177c702-8b89-4be4-a456-962f1ff8ae28" providerId="ADAL" clId="{AB43494B-F1D3-4CD7-BDC5-DB5E42221526}" dt="2023-03-02T21:20:23.683" v="858" actId="1076"/>
          <ac:grpSpMkLst>
            <pc:docMk/>
            <pc:sldMk cId="2169103204" sldId="326"/>
            <ac:grpSpMk id="7" creationId="{69B77942-C8F2-4550-BA02-DDFDBBD9A3B5}"/>
          </ac:grpSpMkLst>
        </pc:grpChg>
        <pc:grpChg chg="mod">
          <ac:chgData name="이형원" userId="9177c702-8b89-4be4-a456-962f1ff8ae28" providerId="ADAL" clId="{AB43494B-F1D3-4CD7-BDC5-DB5E42221526}" dt="2023-03-02T21:20:32.148" v="859" actId="1076"/>
          <ac:grpSpMkLst>
            <pc:docMk/>
            <pc:sldMk cId="2169103204" sldId="326"/>
            <ac:grpSpMk id="8" creationId="{D1849504-10D2-4CA4-8DD2-1562015A7DD8}"/>
          </ac:grpSpMkLst>
        </pc:grpChg>
        <pc:picChg chg="add mod">
          <ac:chgData name="이형원" userId="9177c702-8b89-4be4-a456-962f1ff8ae28" providerId="ADAL" clId="{AB43494B-F1D3-4CD7-BDC5-DB5E42221526}" dt="2023-03-02T21:20:53.027" v="864" actId="14100"/>
          <ac:picMkLst>
            <pc:docMk/>
            <pc:sldMk cId="2169103204" sldId="326"/>
            <ac:picMk id="12" creationId="{FFA932F0-3348-88D5-8ED4-F5731E60BF59}"/>
          </ac:picMkLst>
        </pc:picChg>
      </pc:sldChg>
      <pc:sldChg chg="delSp modSp add mod">
        <pc:chgData name="이형원" userId="9177c702-8b89-4be4-a456-962f1ff8ae28" providerId="ADAL" clId="{AB43494B-F1D3-4CD7-BDC5-DB5E42221526}" dt="2023-03-02T21:21:33.211" v="873" actId="1076"/>
        <pc:sldMkLst>
          <pc:docMk/>
          <pc:sldMk cId="2417441811" sldId="329"/>
        </pc:sldMkLst>
        <pc:spChg chg="del">
          <ac:chgData name="이형원" userId="9177c702-8b89-4be4-a456-962f1ff8ae28" providerId="ADAL" clId="{AB43494B-F1D3-4CD7-BDC5-DB5E42221526}" dt="2023-03-02T21:21:12.869" v="867" actId="478"/>
          <ac:spMkLst>
            <pc:docMk/>
            <pc:sldMk cId="2417441811" sldId="329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21:21.315" v="870" actId="14100"/>
          <ac:spMkLst>
            <pc:docMk/>
            <pc:sldMk cId="2417441811" sldId="329"/>
            <ac:spMk id="3" creationId="{00000000-0000-0000-0000-000000000000}"/>
          </ac:spMkLst>
        </pc:spChg>
        <pc:grpChg chg="mod">
          <ac:chgData name="이형원" userId="9177c702-8b89-4be4-a456-962f1ff8ae28" providerId="ADAL" clId="{AB43494B-F1D3-4CD7-BDC5-DB5E42221526}" dt="2023-03-02T21:21:29.587" v="872" actId="1076"/>
          <ac:grpSpMkLst>
            <pc:docMk/>
            <pc:sldMk cId="2417441811" sldId="329"/>
            <ac:grpSpMk id="12" creationId="{5379E2DD-6383-4CA2-BD62-D69803B8EC46}"/>
          </ac:grpSpMkLst>
        </pc:grpChg>
        <pc:picChg chg="mod">
          <ac:chgData name="이형원" userId="9177c702-8b89-4be4-a456-962f1ff8ae28" providerId="ADAL" clId="{AB43494B-F1D3-4CD7-BDC5-DB5E42221526}" dt="2023-03-02T21:21:26.379" v="871" actId="1076"/>
          <ac:picMkLst>
            <pc:docMk/>
            <pc:sldMk cId="2417441811" sldId="329"/>
            <ac:picMk id="4" creationId="{00000000-0000-0000-0000-000000000000}"/>
          </ac:picMkLst>
        </pc:picChg>
        <pc:picChg chg="mod">
          <ac:chgData name="이형원" userId="9177c702-8b89-4be4-a456-962f1ff8ae28" providerId="ADAL" clId="{AB43494B-F1D3-4CD7-BDC5-DB5E42221526}" dt="2023-03-02T21:21:33.211" v="873" actId="1076"/>
          <ac:picMkLst>
            <pc:docMk/>
            <pc:sldMk cId="2417441811" sldId="329"/>
            <ac:picMk id="5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11:30.544" v="1405" actId="255"/>
        <pc:sldMkLst>
          <pc:docMk/>
          <pc:sldMk cId="3344663398" sldId="330"/>
        </pc:sldMkLst>
        <pc:spChg chg="mod ord">
          <ac:chgData name="이형원" userId="9177c702-8b89-4be4-a456-962f1ff8ae28" providerId="ADAL" clId="{AB43494B-F1D3-4CD7-BDC5-DB5E42221526}" dt="2023-03-02T22:11:30.544" v="1405" actId="255"/>
          <ac:spMkLst>
            <pc:docMk/>
            <pc:sldMk cId="3344663398" sldId="330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6" creationId="{BD56126B-6582-DE3C-070C-CE30469D4032}"/>
          </ac:spMkLst>
        </pc:spChg>
        <pc:spChg chg="ad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11" creationId="{4522B21E-B2B9-4C72-9A71-C87EFD137480}"/>
          </ac:spMkLst>
        </pc:spChg>
        <pc:spChg chg="ad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13" creationId="{5EB7D2A2-F448-44D4-938C-DC84CBCB3B1E}"/>
          </ac:spMkLst>
        </pc:spChg>
        <pc:spChg chg="ad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15" creationId="{871AEA07-1E14-44B4-8E55-64EF049CD66F}"/>
          </ac:spMkLst>
        </pc:spChg>
        <pc:cxnChg chg="add">
          <ac:chgData name="이형원" userId="9177c702-8b89-4be4-a456-962f1ff8ae28" providerId="ADAL" clId="{AB43494B-F1D3-4CD7-BDC5-DB5E42221526}" dt="2023-03-02T22:10:57.687" v="1402" actId="26606"/>
          <ac:cxnSpMkLst>
            <pc:docMk/>
            <pc:sldMk cId="3344663398" sldId="330"/>
            <ac:cxnSpMk id="17" creationId="{F7C8EA93-3210-4C62-99E9-153C275E3A87}"/>
          </ac:cxnSpMkLst>
        </pc:cxnChg>
      </pc:sldChg>
      <pc:sldChg chg="addSp modSp add mod setBg">
        <pc:chgData name="이형원" userId="9177c702-8b89-4be4-a456-962f1ff8ae28" providerId="ADAL" clId="{AB43494B-F1D3-4CD7-BDC5-DB5E42221526}" dt="2023-03-02T22:12:11.715" v="1411" actId="14100"/>
        <pc:sldMkLst>
          <pc:docMk/>
          <pc:sldMk cId="507736692" sldId="331"/>
        </pc:sldMkLst>
        <pc:spChg chg="mod">
          <ac:chgData name="이형원" userId="9177c702-8b89-4be4-a456-962f1ff8ae28" providerId="ADAL" clId="{AB43494B-F1D3-4CD7-BDC5-DB5E42221526}" dt="2023-03-02T22:11:58.659" v="1408" actId="14100"/>
          <ac:spMkLst>
            <pc:docMk/>
            <pc:sldMk cId="507736692" sldId="331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1:48.885" v="1406" actId="26606"/>
          <ac:spMkLst>
            <pc:docMk/>
            <pc:sldMk cId="507736692" sldId="331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1:48.885" v="1406" actId="26606"/>
          <ac:spMkLst>
            <pc:docMk/>
            <pc:sldMk cId="507736692" sldId="331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1:48.885" v="1406" actId="26606"/>
          <ac:spMkLst>
            <pc:docMk/>
            <pc:sldMk cId="507736692" sldId="331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1:48.885" v="1406" actId="26606"/>
          <ac:spMkLst>
            <pc:docMk/>
            <pc:sldMk cId="507736692" sldId="331"/>
            <ac:spMk id="7" creationId="{976FBABD-64C0-5D71-9825-A992C9ADCD6F}"/>
          </ac:spMkLst>
        </pc:spChg>
        <pc:spChg chg="add">
          <ac:chgData name="이형원" userId="9177c702-8b89-4be4-a456-962f1ff8ae28" providerId="ADAL" clId="{AB43494B-F1D3-4CD7-BDC5-DB5E42221526}" dt="2023-03-02T22:11:48.885" v="1406" actId="26606"/>
          <ac:spMkLst>
            <pc:docMk/>
            <pc:sldMk cId="507736692" sldId="331"/>
            <ac:spMk id="12" creationId="{743AA782-23D1-4521-8CAD-47662984AA08}"/>
          </ac:spMkLst>
        </pc:spChg>
        <pc:spChg chg="add">
          <ac:chgData name="이형원" userId="9177c702-8b89-4be4-a456-962f1ff8ae28" providerId="ADAL" clId="{AB43494B-F1D3-4CD7-BDC5-DB5E42221526}" dt="2023-03-02T22:11:48.885" v="1406" actId="26606"/>
          <ac:spMkLst>
            <pc:docMk/>
            <pc:sldMk cId="507736692" sldId="331"/>
            <ac:spMk id="14" creationId="{71877DBC-BB60-40F0-AC93-2ACDBAAE60CE}"/>
          </ac:spMkLst>
        </pc:spChg>
        <pc:picChg chg="mod">
          <ac:chgData name="이형원" userId="9177c702-8b89-4be4-a456-962f1ff8ae28" providerId="ADAL" clId="{AB43494B-F1D3-4CD7-BDC5-DB5E42221526}" dt="2023-03-02T22:12:11.715" v="1411" actId="14100"/>
          <ac:picMkLst>
            <pc:docMk/>
            <pc:sldMk cId="507736692" sldId="331"/>
            <ac:picMk id="6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12:29.118" v="1412" actId="26606"/>
        <pc:sldMkLst>
          <pc:docMk/>
          <pc:sldMk cId="3044769325" sldId="332"/>
        </pc:sldMkLst>
        <pc:spChg chg="mo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6" creationId="{870DBE5F-998F-8956-AC96-375E1567AAD0}"/>
          </ac:spMkLst>
        </pc:spChg>
        <pc:spChg chg="ad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13" creationId="{DB17E863-922E-4C26-BD64-E8FD41D28661}"/>
          </ac:spMkLst>
        </pc:spChg>
      </pc:sldChg>
      <pc:sldChg chg="del">
        <pc:chgData name="이형원" userId="9177c702-8b89-4be4-a456-962f1ff8ae28" providerId="ADAL" clId="{AB43494B-F1D3-4CD7-BDC5-DB5E42221526}" dt="2023-03-02T20:58:56.205" v="715" actId="47"/>
        <pc:sldMkLst>
          <pc:docMk/>
          <pc:sldMk cId="3481441879" sldId="333"/>
        </pc:sldMkLst>
      </pc:sldChg>
      <pc:sldChg chg="modSp add mod">
        <pc:chgData name="이형원" userId="9177c702-8b89-4be4-a456-962f1ff8ae28" providerId="ADAL" clId="{AB43494B-F1D3-4CD7-BDC5-DB5E42221526}" dt="2023-03-02T21:15:11.386" v="818" actId="1076"/>
        <pc:sldMkLst>
          <pc:docMk/>
          <pc:sldMk cId="3587062107" sldId="333"/>
        </pc:sldMkLst>
        <pc:spChg chg="mod">
          <ac:chgData name="이형원" userId="9177c702-8b89-4be4-a456-962f1ff8ae28" providerId="ADAL" clId="{AB43494B-F1D3-4CD7-BDC5-DB5E42221526}" dt="2023-03-02T21:14:59.901" v="815" actId="14100"/>
          <ac:spMkLst>
            <pc:docMk/>
            <pc:sldMk cId="3587062107" sldId="333"/>
            <ac:spMk id="3" creationId="{00000000-0000-0000-0000-000000000000}"/>
          </ac:spMkLst>
        </pc:spChg>
        <pc:picChg chg="mod">
          <ac:chgData name="이형원" userId="9177c702-8b89-4be4-a456-962f1ff8ae28" providerId="ADAL" clId="{AB43494B-F1D3-4CD7-BDC5-DB5E42221526}" dt="2023-03-02T21:15:11.386" v="818" actId="1076"/>
          <ac:picMkLst>
            <pc:docMk/>
            <pc:sldMk cId="3587062107" sldId="333"/>
            <ac:picMk id="4" creationId="{00000000-0000-0000-0000-000000000000}"/>
          </ac:picMkLst>
        </pc:picChg>
      </pc:sldChg>
      <pc:sldChg chg="addSp delSp modSp add mod setBg">
        <pc:chgData name="이형원" userId="9177c702-8b89-4be4-a456-962f1ff8ae28" providerId="ADAL" clId="{AB43494B-F1D3-4CD7-BDC5-DB5E42221526}" dt="2023-03-02T22:12:38.851" v="1413" actId="26606"/>
        <pc:sldMkLst>
          <pc:docMk/>
          <pc:sldMk cId="0" sldId="334"/>
        </pc:sldMkLst>
        <pc:spChg chg="del">
          <ac:chgData name="이형원" userId="9177c702-8b89-4be4-a456-962f1ff8ae28" providerId="ADAL" clId="{AB43494B-F1D3-4CD7-BDC5-DB5E42221526}" dt="2023-03-02T21:14:10.704" v="809" actId="478"/>
          <ac:spMkLst>
            <pc:docMk/>
            <pc:sldMk cId="0" sldId="334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2:38.851" v="1413" actId="26606"/>
          <ac:spMkLst>
            <pc:docMk/>
            <pc:sldMk cId="0" sldId="334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2:38.851" v="1413" actId="26606"/>
          <ac:spMkLst>
            <pc:docMk/>
            <pc:sldMk cId="0" sldId="334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2:38.851" v="1413" actId="26606"/>
          <ac:spMkLst>
            <pc:docMk/>
            <pc:sldMk cId="0" sldId="334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2:38.851" v="1413" actId="26606"/>
          <ac:spMkLst>
            <pc:docMk/>
            <pc:sldMk cId="0" sldId="334"/>
            <ac:spMk id="6" creationId="{0F2DCE22-B373-CF42-0608-108AE91C05EA}"/>
          </ac:spMkLst>
        </pc:spChg>
        <pc:spChg chg="add">
          <ac:chgData name="이형원" userId="9177c702-8b89-4be4-a456-962f1ff8ae28" providerId="ADAL" clId="{AB43494B-F1D3-4CD7-BDC5-DB5E42221526}" dt="2023-03-02T22:12:38.851" v="1413" actId="26606"/>
          <ac:spMkLst>
            <pc:docMk/>
            <pc:sldMk cId="0" sldId="334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12:38.851" v="1413" actId="26606"/>
          <ac:spMkLst>
            <pc:docMk/>
            <pc:sldMk cId="0" sldId="334"/>
            <ac:spMk id="13" creationId="{DB17E863-922E-4C26-BD64-E8FD41D28661}"/>
          </ac:spMkLst>
        </pc:spChg>
      </pc:sldChg>
      <pc:sldChg chg="addSp delSp modSp add mod setBg">
        <pc:chgData name="이형원" userId="9177c702-8b89-4be4-a456-962f1ff8ae28" providerId="ADAL" clId="{AB43494B-F1D3-4CD7-BDC5-DB5E42221526}" dt="2023-03-02T22:12:43.966" v="1414" actId="26606"/>
        <pc:sldMkLst>
          <pc:docMk/>
          <pc:sldMk cId="0" sldId="335"/>
        </pc:sldMkLst>
        <pc:spChg chg="del">
          <ac:chgData name="이형원" userId="9177c702-8b89-4be4-a456-962f1ff8ae28" providerId="ADAL" clId="{AB43494B-F1D3-4CD7-BDC5-DB5E42221526}" dt="2023-03-02T21:14:47.634" v="812" actId="478"/>
          <ac:spMkLst>
            <pc:docMk/>
            <pc:sldMk cId="0" sldId="335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2:43.966" v="1414" actId="26606"/>
          <ac:spMkLst>
            <pc:docMk/>
            <pc:sldMk cId="0" sldId="335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2:43.966" v="1414" actId="26606"/>
          <ac:spMkLst>
            <pc:docMk/>
            <pc:sldMk cId="0" sldId="335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2:43.966" v="1414" actId="26606"/>
          <ac:spMkLst>
            <pc:docMk/>
            <pc:sldMk cId="0" sldId="335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2:43.966" v="1414" actId="26606"/>
          <ac:spMkLst>
            <pc:docMk/>
            <pc:sldMk cId="0" sldId="335"/>
            <ac:spMk id="6" creationId="{107B4530-8FF1-3ADC-9248-9FCE7DD8F354}"/>
          </ac:spMkLst>
        </pc:spChg>
        <pc:spChg chg="add">
          <ac:chgData name="이형원" userId="9177c702-8b89-4be4-a456-962f1ff8ae28" providerId="ADAL" clId="{AB43494B-F1D3-4CD7-BDC5-DB5E42221526}" dt="2023-03-02T22:12:43.966" v="1414" actId="26606"/>
          <ac:spMkLst>
            <pc:docMk/>
            <pc:sldMk cId="0" sldId="335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12:43.966" v="1414" actId="26606"/>
          <ac:spMkLst>
            <pc:docMk/>
            <pc:sldMk cId="0" sldId="335"/>
            <ac:spMk id="13" creationId="{DB17E863-922E-4C26-BD64-E8FD41D28661}"/>
          </ac:spMkLst>
        </pc:spChg>
      </pc:sldChg>
      <pc:sldChg chg="addSp delSp modSp add mod setBg">
        <pc:chgData name="이형원" userId="9177c702-8b89-4be4-a456-962f1ff8ae28" providerId="ADAL" clId="{AB43494B-F1D3-4CD7-BDC5-DB5E42221526}" dt="2023-03-02T21:16:11.251" v="823" actId="14100"/>
        <pc:sldMkLst>
          <pc:docMk/>
          <pc:sldMk cId="2080726222" sldId="336"/>
        </pc:sldMkLst>
        <pc:spChg chg="mod">
          <ac:chgData name="이형원" userId="9177c702-8b89-4be4-a456-962f1ff8ae28" providerId="ADAL" clId="{AB43494B-F1D3-4CD7-BDC5-DB5E42221526}" dt="2023-03-02T21:15:53.069" v="820" actId="26606"/>
          <ac:spMkLst>
            <pc:docMk/>
            <pc:sldMk cId="2080726222" sldId="336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16:11.251" v="823" actId="14100"/>
          <ac:spMkLst>
            <pc:docMk/>
            <pc:sldMk cId="2080726222" sldId="336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1:15:53.069" v="820" actId="26606"/>
          <ac:spMkLst>
            <pc:docMk/>
            <pc:sldMk cId="2080726222" sldId="336"/>
            <ac:spMk id="4" creationId="{00000000-0000-0000-0000-000000000000}"/>
          </ac:spMkLst>
        </pc:spChg>
        <pc:spChg chg="del">
          <ac:chgData name="이형원" userId="9177c702-8b89-4be4-a456-962f1ff8ae28" providerId="ADAL" clId="{AB43494B-F1D3-4CD7-BDC5-DB5E42221526}" dt="2023-03-02T21:15:33.188" v="819" actId="478"/>
          <ac:spMkLst>
            <pc:docMk/>
            <pc:sldMk cId="2080726222" sldId="336"/>
            <ac:spMk id="7" creationId="{00000000-0000-0000-0000-000000000000}"/>
          </ac:spMkLst>
        </pc:spChg>
        <pc:spChg chg="add">
          <ac:chgData name="이형원" userId="9177c702-8b89-4be4-a456-962f1ff8ae28" providerId="ADAL" clId="{AB43494B-F1D3-4CD7-BDC5-DB5E42221526}" dt="2023-03-02T21:15:53.069" v="820" actId="26606"/>
          <ac:spMkLst>
            <pc:docMk/>
            <pc:sldMk cId="2080726222" sldId="336"/>
            <ac:spMk id="9" creationId="{907EF6B7-1338-4443-8C46-6A318D952DFD}"/>
          </ac:spMkLst>
        </pc:spChg>
        <pc:spChg chg="add">
          <ac:chgData name="이형원" userId="9177c702-8b89-4be4-a456-962f1ff8ae28" providerId="ADAL" clId="{AB43494B-F1D3-4CD7-BDC5-DB5E42221526}" dt="2023-03-02T21:15:53.069" v="820" actId="26606"/>
          <ac:spMkLst>
            <pc:docMk/>
            <pc:sldMk cId="2080726222" sldId="336"/>
            <ac:spMk id="11" creationId="{DAAE4CDD-124C-4DCF-9584-B6033B545DD5}"/>
          </ac:spMkLst>
        </pc:spChg>
        <pc:spChg chg="add">
          <ac:chgData name="이형원" userId="9177c702-8b89-4be4-a456-962f1ff8ae28" providerId="ADAL" clId="{AB43494B-F1D3-4CD7-BDC5-DB5E42221526}" dt="2023-03-02T21:15:53.069" v="820" actId="26606"/>
          <ac:spMkLst>
            <pc:docMk/>
            <pc:sldMk cId="2080726222" sldId="336"/>
            <ac:spMk id="13" creationId="{081E4A58-353D-44AE-B2FC-2A74E2E400F7}"/>
          </ac:spMkLst>
        </pc:spChg>
      </pc:sldChg>
      <pc:sldChg chg="addSp delSp modSp add mod setBg">
        <pc:chgData name="이형원" userId="9177c702-8b89-4be4-a456-962f1ff8ae28" providerId="ADAL" clId="{AB43494B-F1D3-4CD7-BDC5-DB5E42221526}" dt="2023-03-02T22:06:14.126" v="1377" actId="26606"/>
        <pc:sldMkLst>
          <pc:docMk/>
          <pc:sldMk cId="1155118127" sldId="337"/>
        </pc:sldMkLst>
        <pc:spChg chg="del">
          <ac:chgData name="이형원" userId="9177c702-8b89-4be4-a456-962f1ff8ae28" providerId="ADAL" clId="{AB43494B-F1D3-4CD7-BDC5-DB5E42221526}" dt="2023-03-02T22:06:09.714" v="1376" actId="478"/>
          <ac:spMkLst>
            <pc:docMk/>
            <pc:sldMk cId="1155118127" sldId="337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6:14.126" v="1377" actId="26606"/>
          <ac:spMkLst>
            <pc:docMk/>
            <pc:sldMk cId="1155118127" sldId="337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6:14.126" v="1377" actId="26606"/>
          <ac:spMkLst>
            <pc:docMk/>
            <pc:sldMk cId="1155118127" sldId="337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6:14.126" v="1377" actId="26606"/>
          <ac:spMkLst>
            <pc:docMk/>
            <pc:sldMk cId="1155118127" sldId="337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6:14.126" v="1377" actId="26606"/>
          <ac:spMkLst>
            <pc:docMk/>
            <pc:sldMk cId="1155118127" sldId="337"/>
            <ac:spMk id="6" creationId="{43B8A9D4-BC33-A9E8-1C68-F4B6CE2F92A8}"/>
          </ac:spMkLst>
        </pc:spChg>
        <pc:spChg chg="add">
          <ac:chgData name="이형원" userId="9177c702-8b89-4be4-a456-962f1ff8ae28" providerId="ADAL" clId="{AB43494B-F1D3-4CD7-BDC5-DB5E42221526}" dt="2023-03-02T22:06:14.126" v="1377" actId="26606"/>
          <ac:spMkLst>
            <pc:docMk/>
            <pc:sldMk cId="1155118127" sldId="337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06:14.126" v="1377" actId="26606"/>
          <ac:spMkLst>
            <pc:docMk/>
            <pc:sldMk cId="1155118127" sldId="337"/>
            <ac:spMk id="13" creationId="{DB17E863-922E-4C26-BD64-E8FD41D28661}"/>
          </ac:spMkLst>
        </pc:spChg>
      </pc:sldChg>
      <pc:sldChg chg="addSp modSp add mod">
        <pc:chgData name="이형원" userId="9177c702-8b89-4be4-a456-962f1ff8ae28" providerId="ADAL" clId="{AB43494B-F1D3-4CD7-BDC5-DB5E42221526}" dt="2023-03-02T21:29:18.602" v="939" actId="1076"/>
        <pc:sldMkLst>
          <pc:docMk/>
          <pc:sldMk cId="3635905039" sldId="338"/>
        </pc:sldMkLst>
        <pc:spChg chg="mod">
          <ac:chgData name="이형원" userId="9177c702-8b89-4be4-a456-962f1ff8ae28" providerId="ADAL" clId="{AB43494B-F1D3-4CD7-BDC5-DB5E42221526}" dt="2023-03-02T21:22:19.563" v="879" actId="1076"/>
          <ac:spMkLst>
            <pc:docMk/>
            <pc:sldMk cId="3635905039" sldId="338"/>
            <ac:spMk id="3" creationId="{09062709-3003-4256-8427-6C44B8CADF3B}"/>
          </ac:spMkLst>
        </pc:spChg>
        <pc:picChg chg="add mod">
          <ac:chgData name="이형원" userId="9177c702-8b89-4be4-a456-962f1ff8ae28" providerId="ADAL" clId="{AB43494B-F1D3-4CD7-BDC5-DB5E42221526}" dt="2023-03-02T21:29:18.602" v="939" actId="1076"/>
          <ac:picMkLst>
            <pc:docMk/>
            <pc:sldMk cId="3635905039" sldId="338"/>
            <ac:picMk id="4098" creationId="{B6C37966-F492-85B2-38FF-9C724E802529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14:03.883" v="1420" actId="14100"/>
        <pc:sldMkLst>
          <pc:docMk/>
          <pc:sldMk cId="1404478451" sldId="339"/>
        </pc:sldMkLst>
        <pc:spChg chg="mod ord">
          <ac:chgData name="이형원" userId="9177c702-8b89-4be4-a456-962f1ff8ae28" providerId="ADAL" clId="{AB43494B-F1D3-4CD7-BDC5-DB5E42221526}" dt="2023-03-02T22:14:03.883" v="1420" actId="14100"/>
          <ac:spMkLst>
            <pc:docMk/>
            <pc:sldMk cId="1404478451" sldId="339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6" creationId="{AF0F14F5-E24D-1768-DEC4-1E401BCE8CF9}"/>
          </ac:spMkLst>
        </pc:spChg>
        <pc:spChg chg="ad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11" creationId="{4522B21E-B2B9-4C72-9A71-C87EFD137480}"/>
          </ac:spMkLst>
        </pc:spChg>
        <pc:spChg chg="ad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13" creationId="{5EB7D2A2-F448-44D4-938C-DC84CBCB3B1E}"/>
          </ac:spMkLst>
        </pc:spChg>
        <pc:spChg chg="ad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15" creationId="{871AEA07-1E14-44B4-8E55-64EF049CD66F}"/>
          </ac:spMkLst>
        </pc:spChg>
        <pc:cxnChg chg="add">
          <ac:chgData name="이형원" userId="9177c702-8b89-4be4-a456-962f1ff8ae28" providerId="ADAL" clId="{AB43494B-F1D3-4CD7-BDC5-DB5E42221526}" dt="2023-03-02T22:13:51.153" v="1417" actId="26606"/>
          <ac:cxnSpMkLst>
            <pc:docMk/>
            <pc:sldMk cId="1404478451" sldId="339"/>
            <ac:cxnSpMk id="17" creationId="{F7C8EA93-3210-4C62-99E9-153C275E3A87}"/>
          </ac:cxnSpMkLst>
        </pc:cxnChg>
      </pc:sldChg>
      <pc:sldChg chg="modSp add mod">
        <pc:chgData name="이형원" userId="9177c702-8b89-4be4-a456-962f1ff8ae28" providerId="ADAL" clId="{AB43494B-F1D3-4CD7-BDC5-DB5E42221526}" dt="2023-03-02T21:22:49.843" v="885" actId="1076"/>
        <pc:sldMkLst>
          <pc:docMk/>
          <pc:sldMk cId="3186213152" sldId="340"/>
        </pc:sldMkLst>
        <pc:spChg chg="mod">
          <ac:chgData name="이형원" userId="9177c702-8b89-4be4-a456-962f1ff8ae28" providerId="ADAL" clId="{AB43494B-F1D3-4CD7-BDC5-DB5E42221526}" dt="2023-03-02T21:22:31.828" v="880" actId="1076"/>
          <ac:spMkLst>
            <pc:docMk/>
            <pc:sldMk cId="3186213152" sldId="340"/>
            <ac:spMk id="3" creationId="{09AEA6FB-D13E-404A-910C-B0E5E2855450}"/>
          </ac:spMkLst>
        </pc:spChg>
        <pc:picChg chg="mod">
          <ac:chgData name="이형원" userId="9177c702-8b89-4be4-a456-962f1ff8ae28" providerId="ADAL" clId="{AB43494B-F1D3-4CD7-BDC5-DB5E42221526}" dt="2023-03-02T21:22:49.843" v="885" actId="1076"/>
          <ac:picMkLst>
            <pc:docMk/>
            <pc:sldMk cId="3186213152" sldId="340"/>
            <ac:picMk id="6" creationId="{5895E706-A779-4D17-A28D-42FDE32F0373}"/>
          </ac:picMkLst>
        </pc:picChg>
        <pc:picChg chg="mod">
          <ac:chgData name="이형원" userId="9177c702-8b89-4be4-a456-962f1ff8ae28" providerId="ADAL" clId="{AB43494B-F1D3-4CD7-BDC5-DB5E42221526}" dt="2023-03-02T21:22:37.475" v="881" actId="1076"/>
          <ac:picMkLst>
            <pc:docMk/>
            <pc:sldMk cId="3186213152" sldId="340"/>
            <ac:picMk id="7" creationId="{66824FEC-7A08-45A9-AF1A-6D16494D625C}"/>
          </ac:picMkLst>
        </pc:picChg>
      </pc:sldChg>
      <pc:sldChg chg="modSp add mod">
        <pc:chgData name="이형원" userId="9177c702-8b89-4be4-a456-962f1ff8ae28" providerId="ADAL" clId="{AB43494B-F1D3-4CD7-BDC5-DB5E42221526}" dt="2023-03-02T21:23:05.787" v="889" actId="1076"/>
        <pc:sldMkLst>
          <pc:docMk/>
          <pc:sldMk cId="3420493685" sldId="341"/>
        </pc:sldMkLst>
        <pc:spChg chg="mod">
          <ac:chgData name="이형원" userId="9177c702-8b89-4be4-a456-962f1ff8ae28" providerId="ADAL" clId="{AB43494B-F1D3-4CD7-BDC5-DB5E42221526}" dt="2023-03-02T20:59:33.320" v="724" actId="27636"/>
          <ac:spMkLst>
            <pc:docMk/>
            <pc:sldMk cId="3420493685" sldId="341"/>
            <ac:spMk id="2" creationId="{8EC7B09C-F20B-4AEE-BA37-30AC19D72FDD}"/>
          </ac:spMkLst>
        </pc:spChg>
        <pc:spChg chg="mod">
          <ac:chgData name="이형원" userId="9177c702-8b89-4be4-a456-962f1ff8ae28" providerId="ADAL" clId="{AB43494B-F1D3-4CD7-BDC5-DB5E42221526}" dt="2023-03-02T21:23:05.787" v="889" actId="1076"/>
          <ac:spMkLst>
            <pc:docMk/>
            <pc:sldMk cId="3420493685" sldId="341"/>
            <ac:spMk id="3" creationId="{BC934034-11A0-4A71-B068-2FB43AAF0CE3}"/>
          </ac:spMkLst>
        </pc:spChg>
      </pc:sldChg>
      <pc:sldChg chg="delSp modSp add mod">
        <pc:chgData name="이형원" userId="9177c702-8b89-4be4-a456-962f1ff8ae28" providerId="ADAL" clId="{AB43494B-F1D3-4CD7-BDC5-DB5E42221526}" dt="2023-03-02T21:23:33.443" v="894" actId="1076"/>
        <pc:sldMkLst>
          <pc:docMk/>
          <pc:sldMk cId="935914341" sldId="342"/>
        </pc:sldMkLst>
        <pc:spChg chg="del">
          <ac:chgData name="이형원" userId="9177c702-8b89-4be4-a456-962f1ff8ae28" providerId="ADAL" clId="{AB43494B-F1D3-4CD7-BDC5-DB5E42221526}" dt="2023-03-02T21:23:22.893" v="890" actId="478"/>
          <ac:spMkLst>
            <pc:docMk/>
            <pc:sldMk cId="935914341" sldId="342"/>
            <ac:spMk id="2" creationId="{AA444EFA-F8EE-4CCA-B753-C2BFF5A265D7}"/>
          </ac:spMkLst>
        </pc:spChg>
        <pc:spChg chg="del">
          <ac:chgData name="이형원" userId="9177c702-8b89-4be4-a456-962f1ff8ae28" providerId="ADAL" clId="{AB43494B-F1D3-4CD7-BDC5-DB5E42221526}" dt="2023-03-02T21:23:26.559" v="891" actId="478"/>
          <ac:spMkLst>
            <pc:docMk/>
            <pc:sldMk cId="935914341" sldId="342"/>
            <ac:spMk id="3" creationId="{A77FAF94-8778-4D26-812F-6A0E9E836E5A}"/>
          </ac:spMkLst>
        </pc:spChg>
        <pc:picChg chg="mod">
          <ac:chgData name="이형원" userId="9177c702-8b89-4be4-a456-962f1ff8ae28" providerId="ADAL" clId="{AB43494B-F1D3-4CD7-BDC5-DB5E42221526}" dt="2023-03-02T21:23:33.443" v="894" actId="1076"/>
          <ac:picMkLst>
            <pc:docMk/>
            <pc:sldMk cId="935914341" sldId="342"/>
            <ac:picMk id="6" creationId="{4BCD0DFE-8AE8-4FFA-957F-4CA6EAD2E472}"/>
          </ac:picMkLst>
        </pc:picChg>
      </pc:sldChg>
      <pc:sldChg chg="modSp mod">
        <pc:chgData name="이형원" userId="9177c702-8b89-4be4-a456-962f1ff8ae28" providerId="ADAL" clId="{AB43494B-F1D3-4CD7-BDC5-DB5E42221526}" dt="2023-03-02T22:01:28.228" v="1374"/>
        <pc:sldMkLst>
          <pc:docMk/>
          <pc:sldMk cId="2343981666" sldId="349"/>
        </pc:sldMkLst>
        <pc:spChg chg="mod">
          <ac:chgData name="이형원" userId="9177c702-8b89-4be4-a456-962f1ff8ae28" providerId="ADAL" clId="{AB43494B-F1D3-4CD7-BDC5-DB5E42221526}" dt="2023-03-02T22:01:28.228" v="1374"/>
          <ac:spMkLst>
            <pc:docMk/>
            <pc:sldMk cId="2343981666" sldId="349"/>
            <ac:spMk id="3" creationId="{00000000-0000-0000-0000-000000000000}"/>
          </ac:spMkLst>
        </pc:spChg>
      </pc:sldChg>
      <pc:sldChg chg="del">
        <pc:chgData name="이형원" userId="9177c702-8b89-4be4-a456-962f1ff8ae28" providerId="ADAL" clId="{AB43494B-F1D3-4CD7-BDC5-DB5E42221526}" dt="2023-03-02T20:46:45.362" v="17" actId="47"/>
        <pc:sldMkLst>
          <pc:docMk/>
          <pc:sldMk cId="2536182668" sldId="353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541745696" sldId="357"/>
        </pc:sldMkLst>
      </pc:sldChg>
      <pc:sldChg chg="del">
        <pc:chgData name="이형원" userId="9177c702-8b89-4be4-a456-962f1ff8ae28" providerId="ADAL" clId="{AB43494B-F1D3-4CD7-BDC5-DB5E42221526}" dt="2023-03-02T20:46:46.459" v="18" actId="47"/>
        <pc:sldMkLst>
          <pc:docMk/>
          <pc:sldMk cId="100787138" sldId="359"/>
        </pc:sldMkLst>
      </pc:sldChg>
      <pc:sldChg chg="del">
        <pc:chgData name="이형원" userId="9177c702-8b89-4be4-a456-962f1ff8ae28" providerId="ADAL" clId="{AB43494B-F1D3-4CD7-BDC5-DB5E42221526}" dt="2023-03-02T20:46:48.731" v="19" actId="47"/>
        <pc:sldMkLst>
          <pc:docMk/>
          <pc:sldMk cId="3976875134" sldId="360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256369971" sldId="361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904191037" sldId="364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535460528" sldId="365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630436748" sldId="366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850664109" sldId="369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4233964975" sldId="370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202803517" sldId="371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733033445" sldId="372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53555282" sldId="373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459381292" sldId="376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540870059" sldId="377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691844048" sldId="379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801212617" sldId="380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177797075" sldId="381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92281541" sldId="382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952456189" sldId="386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059861948" sldId="387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923549444" sldId="388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865891804" sldId="389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958379282" sldId="390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237460430" sldId="391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291818747" sldId="394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808724654" sldId="396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332823409" sldId="397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4058261389" sldId="398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654974918" sldId="399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085151299" sldId="400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675982528" sldId="401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881713108" sldId="402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40905683" sldId="404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880310620" sldId="405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848456521" sldId="406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932225316" sldId="407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076368601" sldId="408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261693813" sldId="429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773012161" sldId="430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808376382" sldId="431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9983813" sldId="432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625735409" sldId="433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815040909" sldId="434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093325800" sldId="435"/>
        </pc:sldMkLst>
      </pc:sldChg>
      <pc:sldChg chg="addSp new mod">
        <pc:chgData name="이형원" userId="9177c702-8b89-4be4-a456-962f1ff8ae28" providerId="ADAL" clId="{AB43494B-F1D3-4CD7-BDC5-DB5E42221526}" dt="2023-03-02T20:38:17.893" v="14" actId="22"/>
        <pc:sldMkLst>
          <pc:docMk/>
          <pc:sldMk cId="1376108531" sldId="436"/>
        </pc:sldMkLst>
        <pc:picChg chg="add">
          <ac:chgData name="이형원" userId="9177c702-8b89-4be4-a456-962f1ff8ae28" providerId="ADAL" clId="{AB43494B-F1D3-4CD7-BDC5-DB5E42221526}" dt="2023-03-02T20:38:17.893" v="14" actId="22"/>
          <ac:picMkLst>
            <pc:docMk/>
            <pc:sldMk cId="1376108531" sldId="436"/>
            <ac:picMk id="6" creationId="{C3C8CE12-9149-49D8-3817-0432F6C1E968}"/>
          </ac:picMkLst>
        </pc:picChg>
      </pc:sldChg>
      <pc:sldChg chg="addSp modSp new mod">
        <pc:chgData name="이형원" userId="9177c702-8b89-4be4-a456-962f1ff8ae28" providerId="ADAL" clId="{AB43494B-F1D3-4CD7-BDC5-DB5E42221526}" dt="2023-03-02T22:18:26.604" v="1517" actId="1076"/>
        <pc:sldMkLst>
          <pc:docMk/>
          <pc:sldMk cId="3198264417" sldId="437"/>
        </pc:sldMkLst>
        <pc:spChg chg="add mod">
          <ac:chgData name="이형원" userId="9177c702-8b89-4be4-a456-962f1ff8ae28" providerId="ADAL" clId="{AB43494B-F1D3-4CD7-BDC5-DB5E42221526}" dt="2023-03-02T22:18:26.604" v="1517" actId="1076"/>
          <ac:spMkLst>
            <pc:docMk/>
            <pc:sldMk cId="3198264417" sldId="437"/>
            <ac:spMk id="11" creationId="{1D701084-CF4C-B37B-D70B-023AC50DCDF7}"/>
          </ac:spMkLst>
        </pc:spChg>
        <pc:picChg chg="add">
          <ac:chgData name="이형원" userId="9177c702-8b89-4be4-a456-962f1ff8ae28" providerId="ADAL" clId="{AB43494B-F1D3-4CD7-BDC5-DB5E42221526}" dt="2023-03-02T20:46:34.618" v="16" actId="22"/>
          <ac:picMkLst>
            <pc:docMk/>
            <pc:sldMk cId="3198264417" sldId="437"/>
            <ac:picMk id="6" creationId="{E820E185-3307-8905-6613-3FC2DE64A241}"/>
          </ac:picMkLst>
        </pc:picChg>
        <pc:picChg chg="add mod">
          <ac:chgData name="이형원" userId="9177c702-8b89-4be4-a456-962f1ff8ae28" providerId="ADAL" clId="{AB43494B-F1D3-4CD7-BDC5-DB5E42221526}" dt="2023-03-02T21:26:00.820" v="897" actId="1076"/>
          <ac:picMkLst>
            <pc:docMk/>
            <pc:sldMk cId="3198264417" sldId="437"/>
            <ac:picMk id="8" creationId="{42D7AFC4-5B2D-F081-F738-8032A87239AD}"/>
          </ac:picMkLst>
        </pc:picChg>
      </pc:sldChg>
      <pc:sldChg chg="modSp add mod">
        <pc:chgData name="이형원" userId="9177c702-8b89-4be4-a456-962f1ff8ae28" providerId="ADAL" clId="{AB43494B-F1D3-4CD7-BDC5-DB5E42221526}" dt="2023-03-02T22:00:25.461" v="1318" actId="1076"/>
        <pc:sldMkLst>
          <pc:docMk/>
          <pc:sldMk cId="3434238645" sldId="438"/>
        </pc:sldMkLst>
        <pc:spChg chg="mod">
          <ac:chgData name="이형원" userId="9177c702-8b89-4be4-a456-962f1ff8ae28" providerId="ADAL" clId="{AB43494B-F1D3-4CD7-BDC5-DB5E42221526}" dt="2023-03-02T22:00:25.461" v="1318" actId="1076"/>
          <ac:spMkLst>
            <pc:docMk/>
            <pc:sldMk cId="3434238645" sldId="438"/>
            <ac:spMk id="7" creationId="{00000000-0000-0000-0000-000000000000}"/>
          </ac:spMkLst>
        </pc:spChg>
      </pc:sldChg>
      <pc:sldChg chg="addSp modSp add mod setBg">
        <pc:chgData name="이형원" userId="9177c702-8b89-4be4-a456-962f1ff8ae28" providerId="ADAL" clId="{AB43494B-F1D3-4CD7-BDC5-DB5E42221526}" dt="2023-03-02T22:16:05.709" v="1486" actId="27636"/>
        <pc:sldMkLst>
          <pc:docMk/>
          <pc:sldMk cId="1430768300" sldId="439"/>
        </pc:sldMkLst>
        <pc:spChg chg="mod">
          <ac:chgData name="이형원" userId="9177c702-8b89-4be4-a456-962f1ff8ae28" providerId="ADAL" clId="{AB43494B-F1D3-4CD7-BDC5-DB5E42221526}" dt="2023-03-02T22:15:40.043" v="1476" actId="26606"/>
          <ac:spMkLst>
            <pc:docMk/>
            <pc:sldMk cId="1430768300" sldId="439"/>
            <ac:spMk id="2" creationId="{65D7AFFF-D370-4289-A4BD-EA4A389BE295}"/>
          </ac:spMkLst>
        </pc:spChg>
        <pc:spChg chg="mod">
          <ac:chgData name="이형원" userId="9177c702-8b89-4be4-a456-962f1ff8ae28" providerId="ADAL" clId="{AB43494B-F1D3-4CD7-BDC5-DB5E42221526}" dt="2023-03-02T22:16:05.709" v="1486" actId="27636"/>
          <ac:spMkLst>
            <pc:docMk/>
            <pc:sldMk cId="1430768300" sldId="439"/>
            <ac:spMk id="3" creationId="{B81984E4-2B44-4599-A4B0-C46F09C31404}"/>
          </ac:spMkLst>
        </pc:spChg>
        <pc:spChg chg="mod">
          <ac:chgData name="이형원" userId="9177c702-8b89-4be4-a456-962f1ff8ae28" providerId="ADAL" clId="{AB43494B-F1D3-4CD7-BDC5-DB5E42221526}" dt="2023-03-02T22:15:40.043" v="1476" actId="26606"/>
          <ac:spMkLst>
            <pc:docMk/>
            <pc:sldMk cId="1430768300" sldId="439"/>
            <ac:spMk id="4" creationId="{57CDCE66-F1D6-4770-9FA2-E4F03FE5C764}"/>
          </ac:spMkLst>
        </pc:spChg>
        <pc:spChg chg="add">
          <ac:chgData name="이형원" userId="9177c702-8b89-4be4-a456-962f1ff8ae28" providerId="ADAL" clId="{AB43494B-F1D3-4CD7-BDC5-DB5E42221526}" dt="2023-03-02T22:15:40.043" v="1476" actId="26606"/>
          <ac:spMkLst>
            <pc:docMk/>
            <pc:sldMk cId="1430768300" sldId="439"/>
            <ac:spMk id="9" creationId="{4522B21E-B2B9-4C72-9A71-C87EFD137480}"/>
          </ac:spMkLst>
        </pc:spChg>
        <pc:spChg chg="add">
          <ac:chgData name="이형원" userId="9177c702-8b89-4be4-a456-962f1ff8ae28" providerId="ADAL" clId="{AB43494B-F1D3-4CD7-BDC5-DB5E42221526}" dt="2023-03-02T22:15:40.043" v="1476" actId="26606"/>
          <ac:spMkLst>
            <pc:docMk/>
            <pc:sldMk cId="1430768300" sldId="439"/>
            <ac:spMk id="11" creationId="{5EB7D2A2-F448-44D4-938C-DC84CBCB3B1E}"/>
          </ac:spMkLst>
        </pc:spChg>
        <pc:spChg chg="add">
          <ac:chgData name="이형원" userId="9177c702-8b89-4be4-a456-962f1ff8ae28" providerId="ADAL" clId="{AB43494B-F1D3-4CD7-BDC5-DB5E42221526}" dt="2023-03-02T22:15:40.043" v="1476" actId="26606"/>
          <ac:spMkLst>
            <pc:docMk/>
            <pc:sldMk cId="1430768300" sldId="439"/>
            <ac:spMk id="13" creationId="{871AEA07-1E14-44B4-8E55-64EF049CD66F}"/>
          </ac:spMkLst>
        </pc:spChg>
        <pc:cxnChg chg="add">
          <ac:chgData name="이형원" userId="9177c702-8b89-4be4-a456-962f1ff8ae28" providerId="ADAL" clId="{AB43494B-F1D3-4CD7-BDC5-DB5E42221526}" dt="2023-03-02T22:15:40.043" v="1476" actId="26606"/>
          <ac:cxnSpMkLst>
            <pc:docMk/>
            <pc:sldMk cId="1430768300" sldId="439"/>
            <ac:cxnSpMk id="15" creationId="{F7C8EA93-3210-4C62-99E9-153C275E3A87}"/>
          </ac:cxnSpMkLst>
        </pc:cxnChg>
      </pc:sldChg>
      <pc:sldChg chg="addSp modSp add mod">
        <pc:chgData name="이형원" userId="9177c702-8b89-4be4-a456-962f1ff8ae28" providerId="ADAL" clId="{AB43494B-F1D3-4CD7-BDC5-DB5E42221526}" dt="2023-03-02T22:16:48.943" v="1489" actId="1076"/>
        <pc:sldMkLst>
          <pc:docMk/>
          <pc:sldMk cId="1545105778" sldId="440"/>
        </pc:sldMkLst>
        <pc:spChg chg="add mod">
          <ac:chgData name="이형원" userId="9177c702-8b89-4be4-a456-962f1ff8ae28" providerId="ADAL" clId="{AB43494B-F1D3-4CD7-BDC5-DB5E42221526}" dt="2023-03-02T22:16:48.943" v="1489" actId="1076"/>
          <ac:spMkLst>
            <pc:docMk/>
            <pc:sldMk cId="1545105778" sldId="440"/>
            <ac:spMk id="7" creationId="{56DD7D48-8F8D-090A-AFC2-2B4ABFE98DA3}"/>
          </ac:spMkLst>
        </pc:spChg>
      </pc:sldChg>
      <pc:sldChg chg="add">
        <pc:chgData name="이형원" userId="9177c702-8b89-4be4-a456-962f1ff8ae28" providerId="ADAL" clId="{AB43494B-F1D3-4CD7-BDC5-DB5E42221526}" dt="2023-03-02T21:30:26.891" v="940"/>
        <pc:sldMkLst>
          <pc:docMk/>
          <pc:sldMk cId="1583177479" sldId="441"/>
        </pc:sldMkLst>
      </pc:sldChg>
      <pc:sldChg chg="addSp modSp new mod">
        <pc:chgData name="이형원" userId="9177c702-8b89-4be4-a456-962f1ff8ae28" providerId="ADAL" clId="{AB43494B-F1D3-4CD7-BDC5-DB5E42221526}" dt="2023-03-02T21:46:19.188" v="1129"/>
        <pc:sldMkLst>
          <pc:docMk/>
          <pc:sldMk cId="560152061" sldId="442"/>
        </pc:sldMkLst>
        <pc:spChg chg="mod">
          <ac:chgData name="이형원" userId="9177c702-8b89-4be4-a456-962f1ff8ae28" providerId="ADAL" clId="{AB43494B-F1D3-4CD7-BDC5-DB5E42221526}" dt="2023-03-02T21:46:19.188" v="1129"/>
          <ac:spMkLst>
            <pc:docMk/>
            <pc:sldMk cId="560152061" sldId="442"/>
            <ac:spMk id="2" creationId="{6EEE5C57-CE16-BE91-AF8F-A05E805E57A9}"/>
          </ac:spMkLst>
        </pc:spChg>
        <pc:picChg chg="add mod">
          <ac:chgData name="이형원" userId="9177c702-8b89-4be4-a456-962f1ff8ae28" providerId="ADAL" clId="{AB43494B-F1D3-4CD7-BDC5-DB5E42221526}" dt="2023-03-02T21:37:38.915" v="1100" actId="14100"/>
          <ac:picMkLst>
            <pc:docMk/>
            <pc:sldMk cId="560152061" sldId="442"/>
            <ac:picMk id="8" creationId="{20B53694-B486-348C-841B-F38AA825CE4C}"/>
          </ac:picMkLst>
        </pc:picChg>
        <pc:picChg chg="add mod">
          <ac:chgData name="이형원" userId="9177c702-8b89-4be4-a456-962f1ff8ae28" providerId="ADAL" clId="{AB43494B-F1D3-4CD7-BDC5-DB5E42221526}" dt="2023-03-02T21:37:52.540" v="1104" actId="14100"/>
          <ac:picMkLst>
            <pc:docMk/>
            <pc:sldMk cId="560152061" sldId="442"/>
            <ac:picMk id="10" creationId="{3B2F2703-AFE2-E713-442D-CC325E4ACD0D}"/>
          </ac:picMkLst>
        </pc:picChg>
      </pc:sldChg>
      <pc:sldChg chg="addSp delSp modSp new mod">
        <pc:chgData name="이형원" userId="9177c702-8b89-4be4-a456-962f1ff8ae28" providerId="ADAL" clId="{AB43494B-F1D3-4CD7-BDC5-DB5E42221526}" dt="2023-03-02T21:47:51.493" v="1204" actId="207"/>
        <pc:sldMkLst>
          <pc:docMk/>
          <pc:sldMk cId="2370290573" sldId="443"/>
        </pc:sldMkLst>
        <pc:spChg chg="mod">
          <ac:chgData name="이형원" userId="9177c702-8b89-4be4-a456-962f1ff8ae28" providerId="ADAL" clId="{AB43494B-F1D3-4CD7-BDC5-DB5E42221526}" dt="2023-03-02T21:46:28.099" v="1153"/>
          <ac:spMkLst>
            <pc:docMk/>
            <pc:sldMk cId="2370290573" sldId="443"/>
            <ac:spMk id="2" creationId="{E326BF4C-2924-18B4-C5AA-81E0FDFC8BC0}"/>
          </ac:spMkLst>
        </pc:spChg>
        <pc:spChg chg="del">
          <ac:chgData name="이형원" userId="9177c702-8b89-4be4-a456-962f1ff8ae28" providerId="ADAL" clId="{AB43494B-F1D3-4CD7-BDC5-DB5E42221526}" dt="2023-03-02T21:47:40.507" v="1201" actId="478"/>
          <ac:spMkLst>
            <pc:docMk/>
            <pc:sldMk cId="2370290573" sldId="443"/>
            <ac:spMk id="3" creationId="{8D43ADA1-880A-D845-B966-DC2CBB902D91}"/>
          </ac:spMkLst>
        </pc:spChg>
        <pc:spChg chg="add mod">
          <ac:chgData name="이형원" userId="9177c702-8b89-4be4-a456-962f1ff8ae28" providerId="ADAL" clId="{AB43494B-F1D3-4CD7-BDC5-DB5E42221526}" dt="2023-03-02T21:47:04.618" v="1172" actId="1076"/>
          <ac:spMkLst>
            <pc:docMk/>
            <pc:sldMk cId="2370290573" sldId="443"/>
            <ac:spMk id="9" creationId="{F9AD24DF-0AC8-28B0-CDD0-36B7AC3BD09D}"/>
          </ac:spMkLst>
        </pc:spChg>
        <pc:spChg chg="add mod">
          <ac:chgData name="이형원" userId="9177c702-8b89-4be4-a456-962f1ff8ae28" providerId="ADAL" clId="{AB43494B-F1D3-4CD7-BDC5-DB5E42221526}" dt="2023-03-02T21:47:25.048" v="1200" actId="20577"/>
          <ac:spMkLst>
            <pc:docMk/>
            <pc:sldMk cId="2370290573" sldId="443"/>
            <ac:spMk id="10" creationId="{B66E46FC-8D76-F23A-6102-A6351647D472}"/>
          </ac:spMkLst>
        </pc:spChg>
        <pc:spChg chg="add mod">
          <ac:chgData name="이형원" userId="9177c702-8b89-4be4-a456-962f1ff8ae28" providerId="ADAL" clId="{AB43494B-F1D3-4CD7-BDC5-DB5E42221526}" dt="2023-03-02T21:47:51.493" v="1204" actId="207"/>
          <ac:spMkLst>
            <pc:docMk/>
            <pc:sldMk cId="2370290573" sldId="443"/>
            <ac:spMk id="11" creationId="{EF57B92E-3D70-C207-374A-4383D98B5AA0}"/>
          </ac:spMkLst>
        </pc:spChg>
        <pc:spChg chg="add mod">
          <ac:chgData name="이형원" userId="9177c702-8b89-4be4-a456-962f1ff8ae28" providerId="ADAL" clId="{AB43494B-F1D3-4CD7-BDC5-DB5E42221526}" dt="2023-03-02T21:47:51.493" v="1204" actId="207"/>
          <ac:spMkLst>
            <pc:docMk/>
            <pc:sldMk cId="2370290573" sldId="443"/>
            <ac:spMk id="12" creationId="{E7E922F6-89F7-7EA9-800B-5E6A8FDD4CD2}"/>
          </ac:spMkLst>
        </pc:spChg>
        <pc:picChg chg="add mod">
          <ac:chgData name="이형원" userId="9177c702-8b89-4be4-a456-962f1ff8ae28" providerId="ADAL" clId="{AB43494B-F1D3-4CD7-BDC5-DB5E42221526}" dt="2023-03-02T21:47:43.157" v="1202" actId="1076"/>
          <ac:picMkLst>
            <pc:docMk/>
            <pc:sldMk cId="2370290573" sldId="443"/>
            <ac:picMk id="8" creationId="{139D6CC0-4A29-A1A9-4E35-85E6FB07D89F}"/>
          </ac:picMkLst>
        </pc:picChg>
      </pc:sldChg>
      <pc:sldChg chg="addSp modSp new mod">
        <pc:chgData name="이형원" userId="9177c702-8b89-4be4-a456-962f1ff8ae28" providerId="ADAL" clId="{AB43494B-F1D3-4CD7-BDC5-DB5E42221526}" dt="2023-03-02T21:51:40.660" v="1253" actId="1076"/>
        <pc:sldMkLst>
          <pc:docMk/>
          <pc:sldMk cId="2520888361" sldId="444"/>
        </pc:sldMkLst>
        <pc:spChg chg="mod">
          <ac:chgData name="이형원" userId="9177c702-8b89-4be4-a456-962f1ff8ae28" providerId="ADAL" clId="{AB43494B-F1D3-4CD7-BDC5-DB5E42221526}" dt="2023-03-02T21:50:08.105" v="1242"/>
          <ac:spMkLst>
            <pc:docMk/>
            <pc:sldMk cId="2520888361" sldId="444"/>
            <ac:spMk id="2" creationId="{C4E29E6D-83E6-4006-8226-B682944B442A}"/>
          </ac:spMkLst>
        </pc:spChg>
        <pc:picChg chg="add mod">
          <ac:chgData name="이형원" userId="9177c702-8b89-4be4-a456-962f1ff8ae28" providerId="ADAL" clId="{AB43494B-F1D3-4CD7-BDC5-DB5E42221526}" dt="2023-03-02T21:50:14.524" v="1245" actId="14100"/>
          <ac:picMkLst>
            <pc:docMk/>
            <pc:sldMk cId="2520888361" sldId="444"/>
            <ac:picMk id="8" creationId="{183C575A-7F06-5925-AA48-91DECDBF7572}"/>
          </ac:picMkLst>
        </pc:picChg>
        <pc:picChg chg="add mod">
          <ac:chgData name="이형원" userId="9177c702-8b89-4be4-a456-962f1ff8ae28" providerId="ADAL" clId="{AB43494B-F1D3-4CD7-BDC5-DB5E42221526}" dt="2023-03-02T21:50:56.651" v="1249" actId="14100"/>
          <ac:picMkLst>
            <pc:docMk/>
            <pc:sldMk cId="2520888361" sldId="444"/>
            <ac:picMk id="10" creationId="{5119D5D5-C315-BB5F-85DE-28800D34F908}"/>
          </ac:picMkLst>
        </pc:picChg>
        <pc:picChg chg="add mod">
          <ac:chgData name="이형원" userId="9177c702-8b89-4be4-a456-962f1ff8ae28" providerId="ADAL" clId="{AB43494B-F1D3-4CD7-BDC5-DB5E42221526}" dt="2023-03-02T21:51:40.660" v="1253" actId="1076"/>
          <ac:picMkLst>
            <pc:docMk/>
            <pc:sldMk cId="2520888361" sldId="444"/>
            <ac:picMk id="12" creationId="{291C9E01-E2B4-B9BE-1C60-E579C9ED8368}"/>
          </ac:picMkLst>
        </pc:picChg>
      </pc:sldChg>
      <pc:sldChg chg="addSp modSp new mod">
        <pc:chgData name="이형원" userId="9177c702-8b89-4be4-a456-962f1ff8ae28" providerId="ADAL" clId="{AB43494B-F1D3-4CD7-BDC5-DB5E42221526}" dt="2023-03-02T21:54:59.828" v="1280" actId="1076"/>
        <pc:sldMkLst>
          <pc:docMk/>
          <pc:sldMk cId="3717790569" sldId="445"/>
        </pc:sldMkLst>
        <pc:picChg chg="add mod">
          <ac:chgData name="이형원" userId="9177c702-8b89-4be4-a456-962f1ff8ae28" providerId="ADAL" clId="{AB43494B-F1D3-4CD7-BDC5-DB5E42221526}" dt="2023-03-02T21:54:59.828" v="1280" actId="1076"/>
          <ac:picMkLst>
            <pc:docMk/>
            <pc:sldMk cId="3717790569" sldId="445"/>
            <ac:picMk id="8" creationId="{00A4C99E-BDB5-6FF1-F3F6-59AFF6B0FAB3}"/>
          </ac:picMkLst>
        </pc:picChg>
      </pc:sldChg>
      <pc:sldChg chg="addSp modSp new mod">
        <pc:chgData name="이형원" userId="9177c702-8b89-4be4-a456-962f1ff8ae28" providerId="ADAL" clId="{AB43494B-F1D3-4CD7-BDC5-DB5E42221526}" dt="2023-03-02T21:57:09.781" v="1292" actId="1076"/>
        <pc:sldMkLst>
          <pc:docMk/>
          <pc:sldMk cId="2179341154" sldId="446"/>
        </pc:sldMkLst>
        <pc:picChg chg="add mod">
          <ac:chgData name="이형원" userId="9177c702-8b89-4be4-a456-962f1ff8ae28" providerId="ADAL" clId="{AB43494B-F1D3-4CD7-BDC5-DB5E42221526}" dt="2023-03-02T21:57:09.781" v="1292" actId="1076"/>
          <ac:picMkLst>
            <pc:docMk/>
            <pc:sldMk cId="2179341154" sldId="446"/>
            <ac:picMk id="8" creationId="{C05DA834-C69D-A751-F0C8-2AB565ED86CA}"/>
          </ac:picMkLst>
        </pc:picChg>
        <pc:picChg chg="add mod">
          <ac:chgData name="이형원" userId="9177c702-8b89-4be4-a456-962f1ff8ae28" providerId="ADAL" clId="{AB43494B-F1D3-4CD7-BDC5-DB5E42221526}" dt="2023-03-02T21:56:13.139" v="1287" actId="1076"/>
          <ac:picMkLst>
            <pc:docMk/>
            <pc:sldMk cId="2179341154" sldId="446"/>
            <ac:picMk id="10" creationId="{B37BEAB0-2B98-BB40-1A3C-C31C9389734D}"/>
          </ac:picMkLst>
        </pc:picChg>
        <pc:picChg chg="add mod">
          <ac:chgData name="이형원" userId="9177c702-8b89-4be4-a456-962f1ff8ae28" providerId="ADAL" clId="{AB43494B-F1D3-4CD7-BDC5-DB5E42221526}" dt="2023-03-02T21:57:09.781" v="1292" actId="1076"/>
          <ac:picMkLst>
            <pc:docMk/>
            <pc:sldMk cId="2179341154" sldId="446"/>
            <ac:picMk id="12" creationId="{9708FFAD-3719-DB0B-A225-45C07DA93746}"/>
          </ac:picMkLst>
        </pc:picChg>
      </pc:sldChg>
      <pc:sldChg chg="addSp delSp modSp new mod setBg">
        <pc:chgData name="이형원" userId="9177c702-8b89-4be4-a456-962f1ff8ae28" providerId="ADAL" clId="{AB43494B-F1D3-4CD7-BDC5-DB5E42221526}" dt="2023-03-02T22:25:07.214" v="1562" actId="26606"/>
        <pc:sldMkLst>
          <pc:docMk/>
          <pc:sldMk cId="1065577" sldId="447"/>
        </pc:sldMkLst>
        <pc:spChg chg="mod">
          <ac:chgData name="이형원" userId="9177c702-8b89-4be4-a456-962f1ff8ae28" providerId="ADAL" clId="{AB43494B-F1D3-4CD7-BDC5-DB5E42221526}" dt="2023-03-02T22:25:07.214" v="1562" actId="26606"/>
          <ac:spMkLst>
            <pc:docMk/>
            <pc:sldMk cId="1065577" sldId="447"/>
            <ac:spMk id="2" creationId="{C08F5B38-B485-E95C-308F-0B3A1E8752DF}"/>
          </ac:spMkLst>
        </pc:spChg>
        <pc:spChg chg="del">
          <ac:chgData name="이형원" userId="9177c702-8b89-4be4-a456-962f1ff8ae28" providerId="ADAL" clId="{AB43494B-F1D3-4CD7-BDC5-DB5E42221526}" dt="2023-03-02T22:25:07.214" v="1562" actId="26606"/>
          <ac:spMkLst>
            <pc:docMk/>
            <pc:sldMk cId="1065577" sldId="447"/>
            <ac:spMk id="3" creationId="{6D946847-810C-7D81-D13C-DC6EFC3D0230}"/>
          </ac:spMkLst>
        </pc:spChg>
        <pc:spChg chg="mod">
          <ac:chgData name="이형원" userId="9177c702-8b89-4be4-a456-962f1ff8ae28" providerId="ADAL" clId="{AB43494B-F1D3-4CD7-BDC5-DB5E42221526}" dt="2023-03-02T22:25:07.214" v="1562" actId="26606"/>
          <ac:spMkLst>
            <pc:docMk/>
            <pc:sldMk cId="1065577" sldId="447"/>
            <ac:spMk id="4" creationId="{93D95EF8-1DD7-1213-EAAC-BED9B4B1E34C}"/>
          </ac:spMkLst>
        </pc:spChg>
        <pc:spChg chg="mod">
          <ac:chgData name="이형원" userId="9177c702-8b89-4be4-a456-962f1ff8ae28" providerId="ADAL" clId="{AB43494B-F1D3-4CD7-BDC5-DB5E42221526}" dt="2023-03-02T22:25:07.214" v="1562" actId="26606"/>
          <ac:spMkLst>
            <pc:docMk/>
            <pc:sldMk cId="1065577" sldId="447"/>
            <ac:spMk id="5" creationId="{34F1FE43-3868-8D2E-3B24-9C540FBC67E4}"/>
          </ac:spMkLst>
        </pc:spChg>
        <pc:spChg chg="mod">
          <ac:chgData name="이형원" userId="9177c702-8b89-4be4-a456-962f1ff8ae28" providerId="ADAL" clId="{AB43494B-F1D3-4CD7-BDC5-DB5E42221526}" dt="2023-03-02T22:25:07.214" v="1562" actId="26606"/>
          <ac:spMkLst>
            <pc:docMk/>
            <pc:sldMk cId="1065577" sldId="447"/>
            <ac:spMk id="6" creationId="{EFE9103E-D4A8-52C7-3A9A-9BAF2B9FA413}"/>
          </ac:spMkLst>
        </pc:spChg>
        <pc:picChg chg="add mod ord">
          <ac:chgData name="이형원" userId="9177c702-8b89-4be4-a456-962f1ff8ae28" providerId="ADAL" clId="{AB43494B-F1D3-4CD7-BDC5-DB5E42221526}" dt="2023-03-02T22:25:07.214" v="1562" actId="26606"/>
          <ac:picMkLst>
            <pc:docMk/>
            <pc:sldMk cId="1065577" sldId="447"/>
            <ac:picMk id="8" creationId="{FAA61A8C-187C-2907-12CC-A7F5D3864AB1}"/>
          </ac:picMkLst>
        </pc:picChg>
      </pc:sldChg>
      <pc:sldChg chg="addSp delSp modSp new mod setBg">
        <pc:chgData name="이형원" userId="9177c702-8b89-4be4-a456-962f1ff8ae28" providerId="ADAL" clId="{AB43494B-F1D3-4CD7-BDC5-DB5E42221526}" dt="2023-03-02T22:27:55.013" v="1570" actId="26606"/>
        <pc:sldMkLst>
          <pc:docMk/>
          <pc:sldMk cId="2005036740" sldId="448"/>
        </pc:sldMkLst>
        <pc:spChg chg="add del">
          <ac:chgData name="이형원" userId="9177c702-8b89-4be4-a456-962f1ff8ae28" providerId="ADAL" clId="{AB43494B-F1D3-4CD7-BDC5-DB5E42221526}" dt="2023-03-02T22:27:55.013" v="1570" actId="26606"/>
          <ac:spMkLst>
            <pc:docMk/>
            <pc:sldMk cId="2005036740" sldId="448"/>
            <ac:spMk id="2" creationId="{4DA279FC-2E14-3197-086E-B2D8E52348B3}"/>
          </ac:spMkLst>
        </pc:spChg>
        <pc:spChg chg="add del">
          <ac:chgData name="이형원" userId="9177c702-8b89-4be4-a456-962f1ff8ae28" providerId="ADAL" clId="{AB43494B-F1D3-4CD7-BDC5-DB5E42221526}" dt="2023-03-02T22:27:55.013" v="1570" actId="26606"/>
          <ac:spMkLst>
            <pc:docMk/>
            <pc:sldMk cId="2005036740" sldId="448"/>
            <ac:spMk id="3" creationId="{C9C401E6-7C30-DB50-AABF-14FDD6E9033A}"/>
          </ac:spMkLst>
        </pc:spChg>
        <pc:spChg chg="mod">
          <ac:chgData name="이형원" userId="9177c702-8b89-4be4-a456-962f1ff8ae28" providerId="ADAL" clId="{AB43494B-F1D3-4CD7-BDC5-DB5E42221526}" dt="2023-03-02T22:27:55.013" v="1570" actId="26606"/>
          <ac:spMkLst>
            <pc:docMk/>
            <pc:sldMk cId="2005036740" sldId="448"/>
            <ac:spMk id="4" creationId="{263527D5-AC27-96F4-C4CF-B7F13018509D}"/>
          </ac:spMkLst>
        </pc:spChg>
        <pc:spChg chg="mod">
          <ac:chgData name="이형원" userId="9177c702-8b89-4be4-a456-962f1ff8ae28" providerId="ADAL" clId="{AB43494B-F1D3-4CD7-BDC5-DB5E42221526}" dt="2023-03-02T22:27:55.013" v="1570" actId="26606"/>
          <ac:spMkLst>
            <pc:docMk/>
            <pc:sldMk cId="2005036740" sldId="448"/>
            <ac:spMk id="5" creationId="{AA6225A7-DEF0-A159-2903-5FBC8BC4F0C7}"/>
          </ac:spMkLst>
        </pc:spChg>
        <pc:spChg chg="mod">
          <ac:chgData name="이형원" userId="9177c702-8b89-4be4-a456-962f1ff8ae28" providerId="ADAL" clId="{AB43494B-F1D3-4CD7-BDC5-DB5E42221526}" dt="2023-03-02T22:27:55.013" v="1570" actId="26606"/>
          <ac:spMkLst>
            <pc:docMk/>
            <pc:sldMk cId="2005036740" sldId="448"/>
            <ac:spMk id="6" creationId="{452B70FA-D246-FA43-49F7-72EE797F65D3}"/>
          </ac:spMkLst>
        </pc:spChg>
        <pc:spChg chg="add del">
          <ac:chgData name="이형원" userId="9177c702-8b89-4be4-a456-962f1ff8ae28" providerId="ADAL" clId="{AB43494B-F1D3-4CD7-BDC5-DB5E42221526}" dt="2023-03-02T22:27:55.005" v="1569" actId="26606"/>
          <ac:spMkLst>
            <pc:docMk/>
            <pc:sldMk cId="2005036740" sldId="448"/>
            <ac:spMk id="10" creationId="{4DA279FC-2E14-3197-086E-B2D8E52348B3}"/>
          </ac:spMkLst>
        </pc:spChg>
        <pc:spChg chg="add del">
          <ac:chgData name="이형원" userId="9177c702-8b89-4be4-a456-962f1ff8ae28" providerId="ADAL" clId="{AB43494B-F1D3-4CD7-BDC5-DB5E42221526}" dt="2023-03-02T22:27:55.005" v="1569" actId="26606"/>
          <ac:spMkLst>
            <pc:docMk/>
            <pc:sldMk cId="2005036740" sldId="448"/>
            <ac:spMk id="11" creationId="{C9C401E6-7C30-DB50-AABF-14FDD6E9033A}"/>
          </ac:spMkLst>
        </pc:spChg>
        <pc:spChg chg="add del">
          <ac:chgData name="이형원" userId="9177c702-8b89-4be4-a456-962f1ff8ae28" providerId="ADAL" clId="{AB43494B-F1D3-4CD7-BDC5-DB5E42221526}" dt="2023-03-02T22:27:55.005" v="1569" actId="26606"/>
          <ac:spMkLst>
            <pc:docMk/>
            <pc:sldMk cId="2005036740" sldId="448"/>
            <ac:spMk id="13" creationId="{32AEEBC8-9D30-42EF-95F2-386C2653FBF0}"/>
          </ac:spMkLst>
        </pc:spChg>
        <pc:spChg chg="add del">
          <ac:chgData name="이형원" userId="9177c702-8b89-4be4-a456-962f1ff8ae28" providerId="ADAL" clId="{AB43494B-F1D3-4CD7-BDC5-DB5E42221526}" dt="2023-03-02T22:27:55.005" v="1569" actId="26606"/>
          <ac:spMkLst>
            <pc:docMk/>
            <pc:sldMk cId="2005036740" sldId="448"/>
            <ac:spMk id="15" creationId="{2E92FA66-67D7-4CB4-94D3-E643A9AD4757}"/>
          </ac:spMkLst>
        </pc:spChg>
        <pc:picChg chg="add mod ord">
          <ac:chgData name="이형원" userId="9177c702-8b89-4be4-a456-962f1ff8ae28" providerId="ADAL" clId="{AB43494B-F1D3-4CD7-BDC5-DB5E42221526}" dt="2023-03-02T22:27:55.013" v="1570" actId="26606"/>
          <ac:picMkLst>
            <pc:docMk/>
            <pc:sldMk cId="2005036740" sldId="448"/>
            <ac:picMk id="8" creationId="{4B5FBC49-775A-8C41-3332-CD8CB7AD8147}"/>
          </ac:picMkLst>
        </pc:picChg>
      </pc:sldChg>
      <pc:sldChg chg="addSp new mod">
        <pc:chgData name="이형원" userId="9177c702-8b89-4be4-a456-962f1ff8ae28" providerId="ADAL" clId="{AB43494B-F1D3-4CD7-BDC5-DB5E42221526}" dt="2023-03-02T22:28:01.641" v="1572" actId="22"/>
        <pc:sldMkLst>
          <pc:docMk/>
          <pc:sldMk cId="2111809354" sldId="449"/>
        </pc:sldMkLst>
        <pc:picChg chg="add">
          <ac:chgData name="이형원" userId="9177c702-8b89-4be4-a456-962f1ff8ae28" providerId="ADAL" clId="{AB43494B-F1D3-4CD7-BDC5-DB5E42221526}" dt="2023-03-02T22:28:01.641" v="1572" actId="22"/>
          <ac:picMkLst>
            <pc:docMk/>
            <pc:sldMk cId="2111809354" sldId="449"/>
            <ac:picMk id="8" creationId="{FB390188-71BF-45CF-2B4D-0A11E4BA8726}"/>
          </ac:picMkLst>
        </pc:picChg>
      </pc:sldChg>
      <pc:sldMasterChg chg="delSldLayout">
        <pc:chgData name="이형원" userId="9177c702-8b89-4be4-a456-962f1ff8ae28" providerId="ADAL" clId="{AB43494B-F1D3-4CD7-BDC5-DB5E42221526}" dt="2023-03-02T20:59:03.748" v="716" actId="47"/>
        <pc:sldMasterMkLst>
          <pc:docMk/>
          <pc:sldMasterMk cId="1435316104" sldId="2147483855"/>
        </pc:sldMasterMkLst>
        <pc:sldLayoutChg chg="del">
          <pc:chgData name="이형원" userId="9177c702-8b89-4be4-a456-962f1ff8ae28" providerId="ADAL" clId="{AB43494B-F1D3-4CD7-BDC5-DB5E42221526}" dt="2023-03-02T20:59:03.748" v="716" actId="47"/>
          <pc:sldLayoutMkLst>
            <pc:docMk/>
            <pc:sldMasterMk cId="1435316104" sldId="2147483855"/>
            <pc:sldLayoutMk cId="2756184814" sldId="2147483871"/>
          </pc:sldLayoutMkLst>
        </pc:sldLayoutChg>
      </pc:sldMasterChg>
    </pc:docChg>
  </pc:docChgLst>
  <pc:docChgLst>
    <pc:chgData name="이형원" userId="9177c702-8b89-4be4-a456-962f1ff8ae28" providerId="ADAL" clId="{BF7711C6-E71D-40C5-BE93-EF460CDFD464}"/>
    <pc:docChg chg="undo custSel addSld delSld modSld sldOrd">
      <pc:chgData name="이형원" userId="9177c702-8b89-4be4-a456-962f1ff8ae28" providerId="ADAL" clId="{BF7711C6-E71D-40C5-BE93-EF460CDFD464}" dt="2023-03-09T18:29:13.740" v="586" actId="20577"/>
      <pc:docMkLst>
        <pc:docMk/>
      </pc:docMkLst>
      <pc:sldChg chg="add del">
        <pc:chgData name="이형원" userId="9177c702-8b89-4be4-a456-962f1ff8ae28" providerId="ADAL" clId="{BF7711C6-E71D-40C5-BE93-EF460CDFD464}" dt="2023-03-09T16:27:01.766" v="1"/>
        <pc:sldMkLst>
          <pc:docMk/>
          <pc:sldMk cId="635848095" sldId="256"/>
        </pc:sldMkLst>
      </pc:sldChg>
      <pc:sldChg chg="modSp mod">
        <pc:chgData name="이형원" userId="9177c702-8b89-4be4-a456-962f1ff8ae28" providerId="ADAL" clId="{BF7711C6-E71D-40C5-BE93-EF460CDFD464}" dt="2023-03-09T18:28:17.745" v="524" actId="14100"/>
        <pc:sldMkLst>
          <pc:docMk/>
          <pc:sldMk cId="377072450" sldId="257"/>
        </pc:sldMkLst>
        <pc:spChg chg="mod">
          <ac:chgData name="이형원" userId="9177c702-8b89-4be4-a456-962f1ff8ae28" providerId="ADAL" clId="{BF7711C6-E71D-40C5-BE93-EF460CDFD464}" dt="2023-03-09T18:28:17.745" v="524" actId="14100"/>
          <ac:spMkLst>
            <pc:docMk/>
            <pc:sldMk cId="377072450" sldId="257"/>
            <ac:spMk id="2" creationId="{00000000-0000-0000-0000-000000000000}"/>
          </ac:spMkLst>
        </pc:spChg>
      </pc:sldChg>
      <pc:sldChg chg="add del">
        <pc:chgData name="이형원" userId="9177c702-8b89-4be4-a456-962f1ff8ae28" providerId="ADAL" clId="{BF7711C6-E71D-40C5-BE93-EF460CDFD464}" dt="2023-03-09T16:27:01.766" v="1"/>
        <pc:sldMkLst>
          <pc:docMk/>
          <pc:sldMk cId="3292149518" sldId="259"/>
        </pc:sldMkLst>
      </pc:sldChg>
      <pc:sldChg chg="modSp add mod">
        <pc:chgData name="이형원" userId="9177c702-8b89-4be4-a456-962f1ff8ae28" providerId="ADAL" clId="{BF7711C6-E71D-40C5-BE93-EF460CDFD464}" dt="2023-03-09T16:35:05.912" v="51" actId="1076"/>
        <pc:sldMkLst>
          <pc:docMk/>
          <pc:sldMk cId="3345071290" sldId="262"/>
        </pc:sldMkLst>
        <pc:spChg chg="mod">
          <ac:chgData name="이형원" userId="9177c702-8b89-4be4-a456-962f1ff8ae28" providerId="ADAL" clId="{BF7711C6-E71D-40C5-BE93-EF460CDFD464}" dt="2023-03-09T16:34:47.535" v="46" actId="20577"/>
          <ac:spMkLst>
            <pc:docMk/>
            <pc:sldMk cId="3345071290" sldId="262"/>
            <ac:spMk id="3" creationId="{00000000-0000-0000-0000-000000000000}"/>
          </ac:spMkLst>
        </pc:spChg>
        <pc:spChg chg="mod">
          <ac:chgData name="이형원" userId="9177c702-8b89-4be4-a456-962f1ff8ae28" providerId="ADAL" clId="{BF7711C6-E71D-40C5-BE93-EF460CDFD464}" dt="2023-03-09T16:35:00.719" v="49" actId="1076"/>
          <ac:spMkLst>
            <pc:docMk/>
            <pc:sldMk cId="3345071290" sldId="262"/>
            <ac:spMk id="4" creationId="{00000000-0000-0000-0000-000000000000}"/>
          </ac:spMkLst>
        </pc:spChg>
        <pc:spChg chg="mod">
          <ac:chgData name="이형원" userId="9177c702-8b89-4be4-a456-962f1ff8ae28" providerId="ADAL" clId="{BF7711C6-E71D-40C5-BE93-EF460CDFD464}" dt="2023-03-09T16:35:05.912" v="51" actId="1076"/>
          <ac:spMkLst>
            <pc:docMk/>
            <pc:sldMk cId="3345071290" sldId="262"/>
            <ac:spMk id="11" creationId="{00000000-0000-0000-0000-000000000000}"/>
          </ac:spMkLst>
        </pc:spChg>
      </pc:sldChg>
      <pc:sldChg chg="modSp add del mod">
        <pc:chgData name="이형원" userId="9177c702-8b89-4be4-a456-962f1ff8ae28" providerId="ADAL" clId="{BF7711C6-E71D-40C5-BE93-EF460CDFD464}" dt="2023-03-09T16:30:54.791" v="17" actId="1076"/>
        <pc:sldMkLst>
          <pc:docMk/>
          <pc:sldMk cId="4234699177" sldId="263"/>
        </pc:sldMkLst>
        <pc:spChg chg="mod">
          <ac:chgData name="이형원" userId="9177c702-8b89-4be4-a456-962f1ff8ae28" providerId="ADAL" clId="{BF7711C6-E71D-40C5-BE93-EF460CDFD464}" dt="2023-03-09T16:30:54.791" v="17" actId="1076"/>
          <ac:spMkLst>
            <pc:docMk/>
            <pc:sldMk cId="4234699177" sldId="263"/>
            <ac:spMk id="12" creationId="{00000000-0000-0000-0000-000000000000}"/>
          </ac:spMkLst>
        </pc:spChg>
        <pc:picChg chg="mod">
          <ac:chgData name="이형원" userId="9177c702-8b89-4be4-a456-962f1ff8ae28" providerId="ADAL" clId="{BF7711C6-E71D-40C5-BE93-EF460CDFD464}" dt="2023-03-09T16:28:57.279" v="13" actId="1076"/>
          <ac:picMkLst>
            <pc:docMk/>
            <pc:sldMk cId="4234699177" sldId="263"/>
            <ac:picMk id="1027" creationId="{00000000-0000-0000-0000-000000000000}"/>
          </ac:picMkLst>
        </pc:picChg>
      </pc:sldChg>
      <pc:sldChg chg="modSp add mod">
        <pc:chgData name="이형원" userId="9177c702-8b89-4be4-a456-962f1ff8ae28" providerId="ADAL" clId="{BF7711C6-E71D-40C5-BE93-EF460CDFD464}" dt="2023-03-09T16:32:02.360" v="20" actId="14100"/>
        <pc:sldMkLst>
          <pc:docMk/>
          <pc:sldMk cId="2665691523" sldId="265"/>
        </pc:sldMkLst>
        <pc:spChg chg="mod">
          <ac:chgData name="이형원" userId="9177c702-8b89-4be4-a456-962f1ff8ae28" providerId="ADAL" clId="{BF7711C6-E71D-40C5-BE93-EF460CDFD464}" dt="2023-03-09T16:31:57.327" v="18" actId="1076"/>
          <ac:spMkLst>
            <pc:docMk/>
            <pc:sldMk cId="2665691523" sldId="265"/>
            <ac:spMk id="3" creationId="{00000000-0000-0000-0000-000000000000}"/>
          </ac:spMkLst>
        </pc:spChg>
        <pc:spChg chg="mod">
          <ac:chgData name="이형원" userId="9177c702-8b89-4be4-a456-962f1ff8ae28" providerId="ADAL" clId="{BF7711C6-E71D-40C5-BE93-EF460CDFD464}" dt="2023-03-09T16:32:02.360" v="20" actId="14100"/>
          <ac:spMkLst>
            <pc:docMk/>
            <pc:sldMk cId="2665691523" sldId="265"/>
            <ac:spMk id="4" creationId="{00000000-0000-0000-0000-000000000000}"/>
          </ac:spMkLst>
        </pc:spChg>
      </pc:sldChg>
      <pc:sldChg chg="modSp add mod">
        <pc:chgData name="이형원" userId="9177c702-8b89-4be4-a456-962f1ff8ae28" providerId="ADAL" clId="{BF7711C6-E71D-40C5-BE93-EF460CDFD464}" dt="2023-03-09T16:40:04.610" v="66" actId="20577"/>
        <pc:sldMkLst>
          <pc:docMk/>
          <pc:sldMk cId="1417920043" sldId="266"/>
        </pc:sldMkLst>
        <pc:spChg chg="mod">
          <ac:chgData name="이형원" userId="9177c702-8b89-4be4-a456-962f1ff8ae28" providerId="ADAL" clId="{BF7711C6-E71D-40C5-BE93-EF460CDFD464}" dt="2023-03-09T16:40:04.610" v="66" actId="20577"/>
          <ac:spMkLst>
            <pc:docMk/>
            <pc:sldMk cId="1417920043" sldId="266"/>
            <ac:spMk id="3" creationId="{00000000-0000-0000-0000-000000000000}"/>
          </ac:spMkLst>
        </pc:spChg>
        <pc:spChg chg="mod">
          <ac:chgData name="이형원" userId="9177c702-8b89-4be4-a456-962f1ff8ae28" providerId="ADAL" clId="{BF7711C6-E71D-40C5-BE93-EF460CDFD464}" dt="2023-03-09T16:35:58.743" v="54" actId="1076"/>
          <ac:spMkLst>
            <pc:docMk/>
            <pc:sldMk cId="1417920043" sldId="266"/>
            <ac:spMk id="6" creationId="{00000000-0000-0000-0000-000000000000}"/>
          </ac:spMkLst>
        </pc:spChg>
      </pc:sldChg>
      <pc:sldChg chg="add del">
        <pc:chgData name="이형원" userId="9177c702-8b89-4be4-a456-962f1ff8ae28" providerId="ADAL" clId="{BF7711C6-E71D-40C5-BE93-EF460CDFD464}" dt="2023-03-09T16:27:01.766" v="1"/>
        <pc:sldMkLst>
          <pc:docMk/>
          <pc:sldMk cId="286341079" sldId="267"/>
        </pc:sldMkLst>
      </pc:sldChg>
      <pc:sldChg chg="modSp add mod">
        <pc:chgData name="이형원" userId="9177c702-8b89-4be4-a456-962f1ff8ae28" providerId="ADAL" clId="{BF7711C6-E71D-40C5-BE93-EF460CDFD464}" dt="2023-03-09T16:41:59.324" v="72" actId="14100"/>
        <pc:sldMkLst>
          <pc:docMk/>
          <pc:sldMk cId="3480410760" sldId="268"/>
        </pc:sldMkLst>
        <pc:spChg chg="mod">
          <ac:chgData name="이형원" userId="9177c702-8b89-4be4-a456-962f1ff8ae28" providerId="ADAL" clId="{BF7711C6-E71D-40C5-BE93-EF460CDFD464}" dt="2023-03-09T16:41:51.569" v="71" actId="1076"/>
          <ac:spMkLst>
            <pc:docMk/>
            <pc:sldMk cId="3480410760" sldId="268"/>
            <ac:spMk id="5" creationId="{B71C53BB-00ED-4FD5-9ECE-F96D93732FF5}"/>
          </ac:spMkLst>
        </pc:spChg>
        <pc:spChg chg="mod">
          <ac:chgData name="이형원" userId="9177c702-8b89-4be4-a456-962f1ff8ae28" providerId="ADAL" clId="{BF7711C6-E71D-40C5-BE93-EF460CDFD464}" dt="2023-03-09T16:41:59.324" v="72" actId="14100"/>
          <ac:spMkLst>
            <pc:docMk/>
            <pc:sldMk cId="3480410760" sldId="268"/>
            <ac:spMk id="6" creationId="{00000000-0000-0000-0000-000000000000}"/>
          </ac:spMkLst>
        </pc:spChg>
        <pc:spChg chg="mod">
          <ac:chgData name="이형원" userId="9177c702-8b89-4be4-a456-962f1ff8ae28" providerId="ADAL" clId="{BF7711C6-E71D-40C5-BE93-EF460CDFD464}" dt="2023-03-09T16:41:51.569" v="71" actId="1076"/>
          <ac:spMkLst>
            <pc:docMk/>
            <pc:sldMk cId="3480410760" sldId="268"/>
            <ac:spMk id="9" creationId="{FE4D2132-2173-4923-B55F-849293BF2780}"/>
          </ac:spMkLst>
        </pc:spChg>
        <pc:picChg chg="mod">
          <ac:chgData name="이형원" userId="9177c702-8b89-4be4-a456-962f1ff8ae28" providerId="ADAL" clId="{BF7711C6-E71D-40C5-BE93-EF460CDFD464}" dt="2023-03-09T16:41:51.569" v="71" actId="1076"/>
          <ac:picMkLst>
            <pc:docMk/>
            <pc:sldMk cId="3480410760" sldId="268"/>
            <ac:picMk id="7" creationId="{00000000-0000-0000-0000-000000000000}"/>
          </ac:picMkLst>
        </pc:picChg>
      </pc:sldChg>
      <pc:sldChg chg="add del">
        <pc:chgData name="이형원" userId="9177c702-8b89-4be4-a456-962f1ff8ae28" providerId="ADAL" clId="{BF7711C6-E71D-40C5-BE93-EF460CDFD464}" dt="2023-03-09T16:27:01.766" v="1"/>
        <pc:sldMkLst>
          <pc:docMk/>
          <pc:sldMk cId="1949610854" sldId="270"/>
        </pc:sldMkLst>
      </pc:sldChg>
      <pc:sldChg chg="add del">
        <pc:chgData name="이형원" userId="9177c702-8b89-4be4-a456-962f1ff8ae28" providerId="ADAL" clId="{BF7711C6-E71D-40C5-BE93-EF460CDFD464}" dt="2023-03-09T16:27:01.766" v="1"/>
        <pc:sldMkLst>
          <pc:docMk/>
          <pc:sldMk cId="3677685010" sldId="271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2233446272" sldId="272"/>
        </pc:sldMkLst>
      </pc:sldChg>
      <pc:sldChg chg="add">
        <pc:chgData name="이형원" userId="9177c702-8b89-4be4-a456-962f1ff8ae28" providerId="ADAL" clId="{BF7711C6-E71D-40C5-BE93-EF460CDFD464}" dt="2023-03-09T16:27:01.766" v="1"/>
        <pc:sldMkLst>
          <pc:docMk/>
          <pc:sldMk cId="3344663398" sldId="272"/>
        </pc:sldMkLst>
      </pc:sldChg>
      <pc:sldChg chg="modSp add mod">
        <pc:chgData name="이형원" userId="9177c702-8b89-4be4-a456-962f1ff8ae28" providerId="ADAL" clId="{BF7711C6-E71D-40C5-BE93-EF460CDFD464}" dt="2023-03-09T16:47:17.493" v="97" actId="6549"/>
        <pc:sldMkLst>
          <pc:docMk/>
          <pc:sldMk cId="1661687872" sldId="275"/>
        </pc:sldMkLst>
        <pc:spChg chg="mod">
          <ac:chgData name="이형원" userId="9177c702-8b89-4be4-a456-962f1ff8ae28" providerId="ADAL" clId="{BF7711C6-E71D-40C5-BE93-EF460CDFD464}" dt="2023-03-09T16:47:17.493" v="97" actId="6549"/>
          <ac:spMkLst>
            <pc:docMk/>
            <pc:sldMk cId="1661687872" sldId="275"/>
            <ac:spMk id="2" creationId="{00000000-0000-0000-0000-000000000000}"/>
          </ac:spMkLst>
        </pc:spChg>
      </pc:sldChg>
      <pc:sldChg chg="modSp add mod">
        <pc:chgData name="이형원" userId="9177c702-8b89-4be4-a456-962f1ff8ae28" providerId="ADAL" clId="{BF7711C6-E71D-40C5-BE93-EF460CDFD464}" dt="2023-03-09T16:43:12.456" v="75" actId="1076"/>
        <pc:sldMkLst>
          <pc:docMk/>
          <pc:sldMk cId="3207509193" sldId="278"/>
        </pc:sldMkLst>
        <pc:spChg chg="mod">
          <ac:chgData name="이형원" userId="9177c702-8b89-4be4-a456-962f1ff8ae28" providerId="ADAL" clId="{BF7711C6-E71D-40C5-BE93-EF460CDFD464}" dt="2023-03-09T16:43:12.456" v="75" actId="1076"/>
          <ac:spMkLst>
            <pc:docMk/>
            <pc:sldMk cId="3207509193" sldId="278"/>
            <ac:spMk id="3" creationId="{00000000-0000-0000-0000-000000000000}"/>
          </ac:spMkLst>
        </pc:spChg>
      </pc:sldChg>
      <pc:sldChg chg="modSp add mod">
        <pc:chgData name="이형원" userId="9177c702-8b89-4be4-a456-962f1ff8ae28" providerId="ADAL" clId="{BF7711C6-E71D-40C5-BE93-EF460CDFD464}" dt="2023-03-09T16:43:48.942" v="78" actId="14100"/>
        <pc:sldMkLst>
          <pc:docMk/>
          <pc:sldMk cId="2114603771" sldId="280"/>
        </pc:sldMkLst>
        <pc:spChg chg="mod">
          <ac:chgData name="이형원" userId="9177c702-8b89-4be4-a456-962f1ff8ae28" providerId="ADAL" clId="{BF7711C6-E71D-40C5-BE93-EF460CDFD464}" dt="2023-03-09T16:43:48.942" v="78" actId="14100"/>
          <ac:spMkLst>
            <pc:docMk/>
            <pc:sldMk cId="2114603771" sldId="280"/>
            <ac:spMk id="4" creationId="{00000000-0000-0000-0000-000000000000}"/>
          </ac:spMkLst>
        </pc:spChg>
      </pc:sldChg>
      <pc:sldChg chg="add">
        <pc:chgData name="이형원" userId="9177c702-8b89-4be4-a456-962f1ff8ae28" providerId="ADAL" clId="{BF7711C6-E71D-40C5-BE93-EF460CDFD464}" dt="2023-03-09T16:27:01.766" v="1"/>
        <pc:sldMkLst>
          <pc:docMk/>
          <pc:sldMk cId="274190711" sldId="281"/>
        </pc:sldMkLst>
      </pc:sldChg>
      <pc:sldChg chg="add">
        <pc:chgData name="이형원" userId="9177c702-8b89-4be4-a456-962f1ff8ae28" providerId="ADAL" clId="{BF7711C6-E71D-40C5-BE93-EF460CDFD464}" dt="2023-03-09T16:27:01.766" v="1"/>
        <pc:sldMkLst>
          <pc:docMk/>
          <pc:sldMk cId="396316235" sldId="282"/>
        </pc:sldMkLst>
      </pc:sldChg>
      <pc:sldChg chg="modSp add mod">
        <pc:chgData name="이형원" userId="9177c702-8b89-4be4-a456-962f1ff8ae28" providerId="ADAL" clId="{BF7711C6-E71D-40C5-BE93-EF460CDFD464}" dt="2023-03-09T16:44:48.568" v="81" actId="1076"/>
        <pc:sldMkLst>
          <pc:docMk/>
          <pc:sldMk cId="2787806174" sldId="284"/>
        </pc:sldMkLst>
        <pc:spChg chg="mod">
          <ac:chgData name="이형원" userId="9177c702-8b89-4be4-a456-962f1ff8ae28" providerId="ADAL" clId="{BF7711C6-E71D-40C5-BE93-EF460CDFD464}" dt="2023-03-09T16:44:44.409" v="80" actId="1076"/>
          <ac:spMkLst>
            <pc:docMk/>
            <pc:sldMk cId="2787806174" sldId="284"/>
            <ac:spMk id="3" creationId="{14C0325B-0FCD-4C63-A038-C6DF0F0FBDDE}"/>
          </ac:spMkLst>
        </pc:spChg>
        <pc:spChg chg="mod">
          <ac:chgData name="이형원" userId="9177c702-8b89-4be4-a456-962f1ff8ae28" providerId="ADAL" clId="{BF7711C6-E71D-40C5-BE93-EF460CDFD464}" dt="2023-03-09T16:44:48.568" v="81" actId="1076"/>
          <ac:spMkLst>
            <pc:docMk/>
            <pc:sldMk cId="2787806174" sldId="284"/>
            <ac:spMk id="4" creationId="{00000000-0000-0000-0000-000000000000}"/>
          </ac:spMkLst>
        </pc:spChg>
        <pc:spChg chg="mod">
          <ac:chgData name="이형원" userId="9177c702-8b89-4be4-a456-962f1ff8ae28" providerId="ADAL" clId="{BF7711C6-E71D-40C5-BE93-EF460CDFD464}" dt="2023-03-09T16:44:44.409" v="80" actId="1076"/>
          <ac:spMkLst>
            <pc:docMk/>
            <pc:sldMk cId="2787806174" sldId="284"/>
            <ac:spMk id="8" creationId="{996A3FFA-962C-4460-87F9-964582674A68}"/>
          </ac:spMkLst>
        </pc:spChg>
        <pc:spChg chg="mod">
          <ac:chgData name="이형원" userId="9177c702-8b89-4be4-a456-962f1ff8ae28" providerId="ADAL" clId="{BF7711C6-E71D-40C5-BE93-EF460CDFD464}" dt="2023-03-09T16:44:44.409" v="80" actId="1076"/>
          <ac:spMkLst>
            <pc:docMk/>
            <pc:sldMk cId="2787806174" sldId="284"/>
            <ac:spMk id="10" creationId="{BCD9D2A3-DE9C-41A7-97B9-551DB7B10EC8}"/>
          </ac:spMkLst>
        </pc:spChg>
        <pc:spChg chg="mod">
          <ac:chgData name="이형원" userId="9177c702-8b89-4be4-a456-962f1ff8ae28" providerId="ADAL" clId="{BF7711C6-E71D-40C5-BE93-EF460CDFD464}" dt="2023-03-09T16:44:44.409" v="80" actId="1076"/>
          <ac:spMkLst>
            <pc:docMk/>
            <pc:sldMk cId="2787806174" sldId="284"/>
            <ac:spMk id="11" creationId="{721BCA13-FBC2-486E-ABA0-C3F8AFDA0D26}"/>
          </ac:spMkLst>
        </pc:spChg>
        <pc:picChg chg="mod">
          <ac:chgData name="이형원" userId="9177c702-8b89-4be4-a456-962f1ff8ae28" providerId="ADAL" clId="{BF7711C6-E71D-40C5-BE93-EF460CDFD464}" dt="2023-03-09T16:44:44.409" v="80" actId="1076"/>
          <ac:picMkLst>
            <pc:docMk/>
            <pc:sldMk cId="2787806174" sldId="284"/>
            <ac:picMk id="9" creationId="{736FC801-63AD-40B7-B867-65CC047EC453}"/>
          </ac:picMkLst>
        </pc:picChg>
      </pc:sldChg>
      <pc:sldChg chg="add">
        <pc:chgData name="이형원" userId="9177c702-8b89-4be4-a456-962f1ff8ae28" providerId="ADAL" clId="{BF7711C6-E71D-40C5-BE93-EF460CDFD464}" dt="2023-03-09T16:27:01.766" v="1"/>
        <pc:sldMkLst>
          <pc:docMk/>
          <pc:sldMk cId="1118636551" sldId="286"/>
        </pc:sldMkLst>
      </pc:sldChg>
      <pc:sldChg chg="modSp add mod">
        <pc:chgData name="이형원" userId="9177c702-8b89-4be4-a456-962f1ff8ae28" providerId="ADAL" clId="{BF7711C6-E71D-40C5-BE93-EF460CDFD464}" dt="2023-03-09T16:47:55.864" v="102" actId="14100"/>
        <pc:sldMkLst>
          <pc:docMk/>
          <pc:sldMk cId="3335793528" sldId="288"/>
        </pc:sldMkLst>
        <pc:spChg chg="mod">
          <ac:chgData name="이형원" userId="9177c702-8b89-4be4-a456-962f1ff8ae28" providerId="ADAL" clId="{BF7711C6-E71D-40C5-BE93-EF460CDFD464}" dt="2023-03-09T16:47:43.527" v="100" actId="14100"/>
          <ac:spMkLst>
            <pc:docMk/>
            <pc:sldMk cId="3335793528" sldId="288"/>
            <ac:spMk id="5" creationId="{00000000-0000-0000-0000-000000000000}"/>
          </ac:spMkLst>
        </pc:spChg>
        <pc:picChg chg="mod">
          <ac:chgData name="이형원" userId="9177c702-8b89-4be4-a456-962f1ff8ae28" providerId="ADAL" clId="{BF7711C6-E71D-40C5-BE93-EF460CDFD464}" dt="2023-03-09T16:47:55.864" v="102" actId="14100"/>
          <ac:picMkLst>
            <pc:docMk/>
            <pc:sldMk cId="3335793528" sldId="288"/>
            <ac:picMk id="6" creationId="{00000000-0000-0000-0000-000000000000}"/>
          </ac:picMkLst>
        </pc:picChg>
      </pc:sldChg>
      <pc:sldChg chg="modSp add mod">
        <pc:chgData name="이형원" userId="9177c702-8b89-4be4-a456-962f1ff8ae28" providerId="ADAL" clId="{BF7711C6-E71D-40C5-BE93-EF460CDFD464}" dt="2023-03-09T16:45:35.424" v="82" actId="1076"/>
        <pc:sldMkLst>
          <pc:docMk/>
          <pc:sldMk cId="3386989932" sldId="289"/>
        </pc:sldMkLst>
        <pc:spChg chg="mod">
          <ac:chgData name="이형원" userId="9177c702-8b89-4be4-a456-962f1ff8ae28" providerId="ADAL" clId="{BF7711C6-E71D-40C5-BE93-EF460CDFD464}" dt="2023-03-09T16:45:35.424" v="82" actId="1076"/>
          <ac:spMkLst>
            <pc:docMk/>
            <pc:sldMk cId="3386989932" sldId="289"/>
            <ac:spMk id="4" creationId="{00000000-0000-0000-0000-000000000000}"/>
          </ac:spMkLst>
        </pc:spChg>
      </pc:sldChg>
      <pc:sldChg chg="add">
        <pc:chgData name="이형원" userId="9177c702-8b89-4be4-a456-962f1ff8ae28" providerId="ADAL" clId="{BF7711C6-E71D-40C5-BE93-EF460CDFD464}" dt="2023-03-09T16:27:01.766" v="1"/>
        <pc:sldMkLst>
          <pc:docMk/>
          <pc:sldMk cId="643557524" sldId="290"/>
        </pc:sldMkLst>
      </pc:sldChg>
      <pc:sldChg chg="modSp add mod">
        <pc:chgData name="이형원" userId="9177c702-8b89-4be4-a456-962f1ff8ae28" providerId="ADAL" clId="{BF7711C6-E71D-40C5-BE93-EF460CDFD464}" dt="2023-03-09T16:46:40.119" v="86" actId="1076"/>
        <pc:sldMkLst>
          <pc:docMk/>
          <pc:sldMk cId="3657156489" sldId="291"/>
        </pc:sldMkLst>
        <pc:spChg chg="mod">
          <ac:chgData name="이형원" userId="9177c702-8b89-4be4-a456-962f1ff8ae28" providerId="ADAL" clId="{BF7711C6-E71D-40C5-BE93-EF460CDFD464}" dt="2023-03-09T16:46:40.119" v="86" actId="1076"/>
          <ac:spMkLst>
            <pc:docMk/>
            <pc:sldMk cId="3657156489" sldId="291"/>
            <ac:spMk id="3" creationId="{00000000-0000-0000-0000-000000000000}"/>
          </ac:spMkLst>
        </pc:spChg>
      </pc:sldChg>
      <pc:sldChg chg="modSp add mod">
        <pc:chgData name="이형원" userId="9177c702-8b89-4be4-a456-962f1ff8ae28" providerId="ADAL" clId="{BF7711C6-E71D-40C5-BE93-EF460CDFD464}" dt="2023-03-09T16:46:20.664" v="85" actId="1076"/>
        <pc:sldMkLst>
          <pc:docMk/>
          <pc:sldMk cId="1642047912" sldId="292"/>
        </pc:sldMkLst>
        <pc:spChg chg="mod">
          <ac:chgData name="이형원" userId="9177c702-8b89-4be4-a456-962f1ff8ae28" providerId="ADAL" clId="{BF7711C6-E71D-40C5-BE93-EF460CDFD464}" dt="2023-03-09T16:46:18.193" v="84" actId="1076"/>
          <ac:spMkLst>
            <pc:docMk/>
            <pc:sldMk cId="1642047912" sldId="292"/>
            <ac:spMk id="4" creationId="{00000000-0000-0000-0000-000000000000}"/>
          </ac:spMkLst>
        </pc:spChg>
        <pc:spChg chg="mod">
          <ac:chgData name="이형원" userId="9177c702-8b89-4be4-a456-962f1ff8ae28" providerId="ADAL" clId="{BF7711C6-E71D-40C5-BE93-EF460CDFD464}" dt="2023-03-09T16:46:20.664" v="85" actId="1076"/>
          <ac:spMkLst>
            <pc:docMk/>
            <pc:sldMk cId="1642047912" sldId="292"/>
            <ac:spMk id="8" creationId="{00000000-0000-0000-0000-000000000000}"/>
          </ac:spMkLst>
        </pc:spChg>
      </pc:sldChg>
      <pc:sldChg chg="modSp add mod">
        <pc:chgData name="이형원" userId="9177c702-8b89-4be4-a456-962f1ff8ae28" providerId="ADAL" clId="{BF7711C6-E71D-40C5-BE93-EF460CDFD464}" dt="2023-03-09T16:47:31.151" v="98" actId="1076"/>
        <pc:sldMkLst>
          <pc:docMk/>
          <pc:sldMk cId="3264200982" sldId="299"/>
        </pc:sldMkLst>
        <pc:spChg chg="mod">
          <ac:chgData name="이형원" userId="9177c702-8b89-4be4-a456-962f1ff8ae28" providerId="ADAL" clId="{BF7711C6-E71D-40C5-BE93-EF460CDFD464}" dt="2023-03-09T16:47:31.151" v="98" actId="1076"/>
          <ac:spMkLst>
            <pc:docMk/>
            <pc:sldMk cId="3264200982" sldId="299"/>
            <ac:spMk id="3" creationId="{00000000-0000-0000-0000-000000000000}"/>
          </ac:spMkLst>
        </pc:spChg>
      </pc:sldChg>
      <pc:sldChg chg="modSp add mod">
        <pc:chgData name="이형원" userId="9177c702-8b89-4be4-a456-962f1ff8ae28" providerId="ADAL" clId="{BF7711C6-E71D-40C5-BE93-EF460CDFD464}" dt="2023-03-09T16:27:01.894" v="2" actId="27636"/>
        <pc:sldMkLst>
          <pc:docMk/>
          <pc:sldMk cId="3739604727" sldId="302"/>
        </pc:sldMkLst>
        <pc:spChg chg="mod">
          <ac:chgData name="이형원" userId="9177c702-8b89-4be4-a456-962f1ff8ae28" providerId="ADAL" clId="{BF7711C6-E71D-40C5-BE93-EF460CDFD464}" dt="2023-03-09T16:27:01.894" v="2" actId="27636"/>
          <ac:spMkLst>
            <pc:docMk/>
            <pc:sldMk cId="3739604727" sldId="302"/>
            <ac:spMk id="3" creationId="{00000000-0000-0000-0000-000000000000}"/>
          </ac:spMkLst>
        </pc:spChg>
      </pc:sldChg>
      <pc:sldChg chg="add">
        <pc:chgData name="이형원" userId="9177c702-8b89-4be4-a456-962f1ff8ae28" providerId="ADAL" clId="{BF7711C6-E71D-40C5-BE93-EF460CDFD464}" dt="2023-03-09T16:27:01.766" v="1"/>
        <pc:sldMkLst>
          <pc:docMk/>
          <pc:sldMk cId="3561201392" sldId="303"/>
        </pc:sldMkLst>
      </pc:sldChg>
      <pc:sldChg chg="addSp modSp add mod">
        <pc:chgData name="이형원" userId="9177c702-8b89-4be4-a456-962f1ff8ae28" providerId="ADAL" clId="{BF7711C6-E71D-40C5-BE93-EF460CDFD464}" dt="2023-03-09T18:24:41.275" v="335" actId="14100"/>
        <pc:sldMkLst>
          <pc:docMk/>
          <pc:sldMk cId="447430506" sldId="305"/>
        </pc:sldMkLst>
        <pc:spChg chg="mod">
          <ac:chgData name="이형원" userId="9177c702-8b89-4be4-a456-962f1ff8ae28" providerId="ADAL" clId="{BF7711C6-E71D-40C5-BE93-EF460CDFD464}" dt="2023-03-09T17:53:39.633" v="107" actId="1076"/>
          <ac:spMkLst>
            <pc:docMk/>
            <pc:sldMk cId="447430506" sldId="305"/>
            <ac:spMk id="4" creationId="{00000000-0000-0000-0000-000000000000}"/>
          </ac:spMkLst>
        </pc:spChg>
        <pc:spChg chg="add mod">
          <ac:chgData name="이형원" userId="9177c702-8b89-4be4-a456-962f1ff8ae28" providerId="ADAL" clId="{BF7711C6-E71D-40C5-BE93-EF460CDFD464}" dt="2023-03-09T18:24:17.601" v="331" actId="1076"/>
          <ac:spMkLst>
            <pc:docMk/>
            <pc:sldMk cId="447430506" sldId="305"/>
            <ac:spMk id="9" creationId="{9B4CCA9E-F368-010B-F81A-7097290B6B33}"/>
          </ac:spMkLst>
        </pc:spChg>
        <pc:picChg chg="mod">
          <ac:chgData name="이형원" userId="9177c702-8b89-4be4-a456-962f1ff8ae28" providerId="ADAL" clId="{BF7711C6-E71D-40C5-BE93-EF460CDFD464}" dt="2023-03-09T18:23:08.825" v="324" actId="1076"/>
          <ac:picMkLst>
            <pc:docMk/>
            <pc:sldMk cId="447430506" sldId="305"/>
            <ac:picMk id="7" creationId="{00000000-0000-0000-0000-000000000000}"/>
          </ac:picMkLst>
        </pc:picChg>
        <pc:picChg chg="add mod">
          <ac:chgData name="이형원" userId="9177c702-8b89-4be4-a456-962f1ff8ae28" providerId="ADAL" clId="{BF7711C6-E71D-40C5-BE93-EF460CDFD464}" dt="2023-03-09T18:24:32.507" v="333" actId="14100"/>
          <ac:picMkLst>
            <pc:docMk/>
            <pc:sldMk cId="447430506" sldId="305"/>
            <ac:picMk id="11" creationId="{B839C8D6-7C3C-3E77-3FE4-88E7BF8C421D}"/>
          </ac:picMkLst>
        </pc:picChg>
        <pc:picChg chg="add mod">
          <ac:chgData name="이형원" userId="9177c702-8b89-4be4-a456-962f1ff8ae28" providerId="ADAL" clId="{BF7711C6-E71D-40C5-BE93-EF460CDFD464}" dt="2023-03-09T18:24:41.275" v="335" actId="14100"/>
          <ac:picMkLst>
            <pc:docMk/>
            <pc:sldMk cId="447430506" sldId="305"/>
            <ac:picMk id="13" creationId="{EB9EB057-D3D6-962F-D24D-E5663B63A36C}"/>
          </ac:picMkLst>
        </pc:picChg>
      </pc:sldChg>
      <pc:sldChg chg="add">
        <pc:chgData name="이형원" userId="9177c702-8b89-4be4-a456-962f1ff8ae28" providerId="ADAL" clId="{BF7711C6-E71D-40C5-BE93-EF460CDFD464}" dt="2023-03-09T16:27:01.766" v="1"/>
        <pc:sldMkLst>
          <pc:docMk/>
          <pc:sldMk cId="3053633390" sldId="306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3637923383" sldId="306"/>
        </pc:sldMkLst>
      </pc:sldChg>
      <pc:sldChg chg="modSp add mod">
        <pc:chgData name="이형원" userId="9177c702-8b89-4be4-a456-962f1ff8ae28" providerId="ADAL" clId="{BF7711C6-E71D-40C5-BE93-EF460CDFD464}" dt="2023-03-09T16:42:42.157" v="74" actId="14100"/>
        <pc:sldMkLst>
          <pc:docMk/>
          <pc:sldMk cId="3780133163" sldId="307"/>
        </pc:sldMkLst>
        <pc:spChg chg="mod">
          <ac:chgData name="이형원" userId="9177c702-8b89-4be4-a456-962f1ff8ae28" providerId="ADAL" clId="{BF7711C6-E71D-40C5-BE93-EF460CDFD464}" dt="2023-03-09T16:42:42.157" v="74" actId="14100"/>
          <ac:spMkLst>
            <pc:docMk/>
            <pc:sldMk cId="3780133163" sldId="307"/>
            <ac:spMk id="6" creationId="{00000000-0000-0000-0000-000000000000}"/>
          </ac:spMkLst>
        </pc:spChg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2725701572" sldId="308"/>
        </pc:sldMkLst>
      </pc:sldChg>
      <pc:sldChg chg="modSp add mod">
        <pc:chgData name="이형원" userId="9177c702-8b89-4be4-a456-962f1ff8ae28" providerId="ADAL" clId="{BF7711C6-E71D-40C5-BE93-EF460CDFD464}" dt="2023-03-09T16:43:26.697" v="76" actId="1076"/>
        <pc:sldMkLst>
          <pc:docMk/>
          <pc:sldMk cId="3793707674" sldId="308"/>
        </pc:sldMkLst>
        <pc:spChg chg="mod">
          <ac:chgData name="이형원" userId="9177c702-8b89-4be4-a456-962f1ff8ae28" providerId="ADAL" clId="{BF7711C6-E71D-40C5-BE93-EF460CDFD464}" dt="2023-03-09T16:43:26.697" v="76" actId="1076"/>
          <ac:spMkLst>
            <pc:docMk/>
            <pc:sldMk cId="3793707674" sldId="308"/>
            <ac:spMk id="3" creationId="{00000000-0000-0000-0000-000000000000}"/>
          </ac:spMkLst>
        </pc:spChg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828981750" sldId="309"/>
        </pc:sldMkLst>
      </pc:sldChg>
      <pc:sldChg chg="modSp add mod">
        <pc:chgData name="이형원" userId="9177c702-8b89-4be4-a456-962f1ff8ae28" providerId="ADAL" clId="{BF7711C6-E71D-40C5-BE93-EF460CDFD464}" dt="2023-03-09T16:46:48.993" v="87" actId="1076"/>
        <pc:sldMkLst>
          <pc:docMk/>
          <pc:sldMk cId="3240095426" sldId="309"/>
        </pc:sldMkLst>
        <pc:spChg chg="mod">
          <ac:chgData name="이형원" userId="9177c702-8b89-4be4-a456-962f1ff8ae28" providerId="ADAL" clId="{BF7711C6-E71D-40C5-BE93-EF460CDFD464}" dt="2023-03-09T16:46:48.993" v="87" actId="1076"/>
          <ac:spMkLst>
            <pc:docMk/>
            <pc:sldMk cId="3240095426" sldId="309"/>
            <ac:spMk id="4" creationId="{00000000-0000-0000-0000-000000000000}"/>
          </ac:spMkLst>
        </pc:spChg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985002739" sldId="310"/>
        </pc:sldMkLst>
      </pc:sldChg>
      <pc:sldChg chg="modSp add mod">
        <pc:chgData name="이형원" userId="9177c702-8b89-4be4-a456-962f1ff8ae28" providerId="ADAL" clId="{BF7711C6-E71D-40C5-BE93-EF460CDFD464}" dt="2023-03-09T16:27:01.917" v="3" actId="27636"/>
        <pc:sldMkLst>
          <pc:docMk/>
          <pc:sldMk cId="3158105077" sldId="310"/>
        </pc:sldMkLst>
        <pc:spChg chg="mod">
          <ac:chgData name="이형원" userId="9177c702-8b89-4be4-a456-962f1ff8ae28" providerId="ADAL" clId="{BF7711C6-E71D-40C5-BE93-EF460CDFD464}" dt="2023-03-09T16:27:01.917" v="3" actId="27636"/>
          <ac:spMkLst>
            <pc:docMk/>
            <pc:sldMk cId="3158105077" sldId="310"/>
            <ac:spMk id="3" creationId="{00000000-0000-0000-0000-000000000000}"/>
          </ac:spMkLst>
        </pc:spChg>
      </pc:sldChg>
      <pc:sldChg chg="modSp add mod">
        <pc:chgData name="이형원" userId="9177c702-8b89-4be4-a456-962f1ff8ae28" providerId="ADAL" clId="{BF7711C6-E71D-40C5-BE93-EF460CDFD464}" dt="2023-03-09T18:25:38.338" v="340" actId="1076"/>
        <pc:sldMkLst>
          <pc:docMk/>
          <pc:sldMk cId="1485873260" sldId="311"/>
        </pc:sldMkLst>
        <pc:spChg chg="mod">
          <ac:chgData name="이형원" userId="9177c702-8b89-4be4-a456-962f1ff8ae28" providerId="ADAL" clId="{BF7711C6-E71D-40C5-BE93-EF460CDFD464}" dt="2023-03-09T18:25:38.338" v="340" actId="1076"/>
          <ac:spMkLst>
            <pc:docMk/>
            <pc:sldMk cId="1485873260" sldId="311"/>
            <ac:spMk id="4" creationId="{00000000-0000-0000-0000-000000000000}"/>
          </ac:spMkLst>
        </pc:spChg>
        <pc:picChg chg="mod">
          <ac:chgData name="이형원" userId="9177c702-8b89-4be4-a456-962f1ff8ae28" providerId="ADAL" clId="{BF7711C6-E71D-40C5-BE93-EF460CDFD464}" dt="2023-03-09T18:25:34.305" v="339" actId="1076"/>
          <ac:picMkLst>
            <pc:docMk/>
            <pc:sldMk cId="1485873260" sldId="311"/>
            <ac:picMk id="36" creationId="{00000000-0000-0000-0000-000000000000}"/>
          </ac:picMkLst>
        </pc:picChg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1508808912" sldId="311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2164213489" sldId="312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1546030257" sldId="313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2472761557" sldId="314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696213774" sldId="316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147041047" sldId="317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3368410104" sldId="319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1844929972" sldId="320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1005494410" sldId="323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3111201298" sldId="325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2169103204" sldId="326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2417441811" sldId="329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3344663398" sldId="330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507736692" sldId="331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3044769325" sldId="332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3587062107" sldId="333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0" sldId="334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0" sldId="335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2080726222" sldId="336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1155118127" sldId="337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3635905039" sldId="338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1404478451" sldId="339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3186213152" sldId="340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3420493685" sldId="341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935914341" sldId="342"/>
        </pc:sldMkLst>
      </pc:sldChg>
      <pc:sldChg chg="modSp mod ord">
        <pc:chgData name="이형원" userId="9177c702-8b89-4be4-a456-962f1ff8ae28" providerId="ADAL" clId="{BF7711C6-E71D-40C5-BE93-EF460CDFD464}" dt="2023-03-09T18:29:13.740" v="586" actId="20577"/>
        <pc:sldMkLst>
          <pc:docMk/>
          <pc:sldMk cId="2343981666" sldId="349"/>
        </pc:sldMkLst>
        <pc:spChg chg="mod">
          <ac:chgData name="이형원" userId="9177c702-8b89-4be4-a456-962f1ff8ae28" providerId="ADAL" clId="{BF7711C6-E71D-40C5-BE93-EF460CDFD464}" dt="2023-03-09T18:29:13.740" v="586" actId="20577"/>
          <ac:spMkLst>
            <pc:docMk/>
            <pc:sldMk cId="2343981666" sldId="349"/>
            <ac:spMk id="3" creationId="{00000000-0000-0000-0000-000000000000}"/>
          </ac:spMkLst>
        </pc:spChg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3434238645" sldId="438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1430768300" sldId="439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1545105778" sldId="440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1583177479" sldId="441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560152061" sldId="442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2370290573" sldId="443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2520888361" sldId="444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3717790569" sldId="445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2179341154" sldId="446"/>
        </pc:sldMkLst>
      </pc:sldChg>
      <pc:sldChg chg="modSp add mod">
        <pc:chgData name="이형원" userId="9177c702-8b89-4be4-a456-962f1ff8ae28" providerId="ADAL" clId="{BF7711C6-E71D-40C5-BE93-EF460CDFD464}" dt="2023-03-09T16:27:46.071" v="8" actId="1076"/>
        <pc:sldMkLst>
          <pc:docMk/>
          <pc:sldMk cId="3434238645" sldId="450"/>
        </pc:sldMkLst>
        <pc:spChg chg="mod">
          <ac:chgData name="이형원" userId="9177c702-8b89-4be4-a456-962f1ff8ae28" providerId="ADAL" clId="{BF7711C6-E71D-40C5-BE93-EF460CDFD464}" dt="2023-03-09T16:27:46.071" v="8" actId="1076"/>
          <ac:spMkLst>
            <pc:docMk/>
            <pc:sldMk cId="3434238645" sldId="450"/>
            <ac:spMk id="6" creationId="{00000000-0000-0000-0000-000000000000}"/>
          </ac:spMkLst>
        </pc:spChg>
      </pc:sldChg>
      <pc:sldChg chg="modSp add mod">
        <pc:chgData name="이형원" userId="9177c702-8b89-4be4-a456-962f1ff8ae28" providerId="ADAL" clId="{BF7711C6-E71D-40C5-BE93-EF460CDFD464}" dt="2023-03-09T16:28:34.240" v="10" actId="14100"/>
        <pc:sldMkLst>
          <pc:docMk/>
          <pc:sldMk cId="887227851" sldId="451"/>
        </pc:sldMkLst>
        <pc:spChg chg="mod">
          <ac:chgData name="이형원" userId="9177c702-8b89-4be4-a456-962f1ff8ae28" providerId="ADAL" clId="{BF7711C6-E71D-40C5-BE93-EF460CDFD464}" dt="2023-03-09T16:28:34.240" v="10" actId="14100"/>
          <ac:spMkLst>
            <pc:docMk/>
            <pc:sldMk cId="887227851" sldId="451"/>
            <ac:spMk id="5" creationId="{00000000-0000-0000-0000-000000000000}"/>
          </ac:spMkLst>
        </pc:spChg>
      </pc:sldChg>
      <pc:sldChg chg="addSp modSp add mod">
        <pc:chgData name="이형원" userId="9177c702-8b89-4be4-a456-962f1ff8ae28" providerId="ADAL" clId="{BF7711C6-E71D-40C5-BE93-EF460CDFD464}" dt="2023-03-09T18:08:34.707" v="214" actId="1076"/>
        <pc:sldMkLst>
          <pc:docMk/>
          <pc:sldMk cId="4233481429" sldId="452"/>
        </pc:sldMkLst>
        <pc:spChg chg="mod">
          <ac:chgData name="이형원" userId="9177c702-8b89-4be4-a456-962f1ff8ae28" providerId="ADAL" clId="{BF7711C6-E71D-40C5-BE93-EF460CDFD464}" dt="2023-03-09T16:34:02.115" v="43" actId="15"/>
          <ac:spMkLst>
            <pc:docMk/>
            <pc:sldMk cId="4233481429" sldId="452"/>
            <ac:spMk id="8" creationId="{00000000-0000-0000-0000-000000000000}"/>
          </ac:spMkLst>
        </pc:spChg>
        <pc:spChg chg="add mod">
          <ac:chgData name="이형원" userId="9177c702-8b89-4be4-a456-962f1ff8ae28" providerId="ADAL" clId="{BF7711C6-E71D-40C5-BE93-EF460CDFD464}" dt="2023-03-09T18:08:34.707" v="214" actId="1076"/>
          <ac:spMkLst>
            <pc:docMk/>
            <pc:sldMk cId="4233481429" sldId="452"/>
            <ac:spMk id="11" creationId="{04F18E71-ACE4-44C7-535A-B1E177C0768D}"/>
          </ac:spMkLst>
        </pc:spChg>
      </pc:sldChg>
      <pc:sldChg chg="addSp delSp modSp new mod">
        <pc:chgData name="이형원" userId="9177c702-8b89-4be4-a456-962f1ff8ae28" providerId="ADAL" clId="{BF7711C6-E71D-40C5-BE93-EF460CDFD464}" dt="2023-03-09T18:20:40.654" v="322" actId="20577"/>
        <pc:sldMkLst>
          <pc:docMk/>
          <pc:sldMk cId="261024514" sldId="453"/>
        </pc:sldMkLst>
        <pc:spChg chg="del">
          <ac:chgData name="이형원" userId="9177c702-8b89-4be4-a456-962f1ff8ae28" providerId="ADAL" clId="{BF7711C6-E71D-40C5-BE93-EF460CDFD464}" dt="2023-03-09T18:12:51.741" v="218" actId="478"/>
          <ac:spMkLst>
            <pc:docMk/>
            <pc:sldMk cId="261024514" sldId="453"/>
            <ac:spMk id="3" creationId="{332FF86E-05B9-9361-668B-878CF6639A14}"/>
          </ac:spMkLst>
        </pc:spChg>
        <pc:spChg chg="add mod">
          <ac:chgData name="이형원" userId="9177c702-8b89-4be4-a456-962f1ff8ae28" providerId="ADAL" clId="{BF7711C6-E71D-40C5-BE93-EF460CDFD464}" dt="2023-03-09T18:19:30.234" v="303" actId="20577"/>
          <ac:spMkLst>
            <pc:docMk/>
            <pc:sldMk cId="261024514" sldId="453"/>
            <ac:spMk id="9" creationId="{645B948D-8AC2-6CCC-482B-FABF2242AB79}"/>
          </ac:spMkLst>
        </pc:spChg>
        <pc:spChg chg="add mod">
          <ac:chgData name="이형원" userId="9177c702-8b89-4be4-a456-962f1ff8ae28" providerId="ADAL" clId="{BF7711C6-E71D-40C5-BE93-EF460CDFD464}" dt="2023-03-09T18:20:40.654" v="322" actId="20577"/>
          <ac:spMkLst>
            <pc:docMk/>
            <pc:sldMk cId="261024514" sldId="453"/>
            <ac:spMk id="10" creationId="{C5235FD3-60AF-0CED-3519-8691D35CE6B2}"/>
          </ac:spMkLst>
        </pc:spChg>
        <pc:picChg chg="add mod">
          <ac:chgData name="이형원" userId="9177c702-8b89-4be4-a456-962f1ff8ae28" providerId="ADAL" clId="{BF7711C6-E71D-40C5-BE93-EF460CDFD464}" dt="2023-03-09T18:12:17.689" v="217" actId="1076"/>
          <ac:picMkLst>
            <pc:docMk/>
            <pc:sldMk cId="261024514" sldId="453"/>
            <ac:picMk id="8" creationId="{C1A7C3F2-6989-CBC1-954E-C70EC03C7D7B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9B9214-F8D5-40AB-82BE-EFC345F767F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9D1FC4E-7C9E-46C2-8A0F-4138696A8823}">
      <dgm:prSet/>
      <dgm:spPr/>
      <dgm:t>
        <a:bodyPr/>
        <a:lstStyle/>
        <a:p>
          <a:r>
            <a:rPr lang="en-US"/>
            <a:t>1</a:t>
          </a:r>
          <a:r>
            <a:rPr lang="ko-KR"/>
            <a:t>주차 </a:t>
          </a:r>
          <a:r>
            <a:rPr lang="en-US"/>
            <a:t>: </a:t>
          </a:r>
          <a:r>
            <a:rPr lang="ko-KR"/>
            <a:t>강의 소개</a:t>
          </a:r>
          <a:r>
            <a:rPr lang="en-US"/>
            <a:t>, </a:t>
          </a:r>
          <a:r>
            <a:rPr lang="ko-KR"/>
            <a:t>환경설정</a:t>
          </a:r>
          <a:r>
            <a:rPr lang="en-US"/>
            <a:t>, </a:t>
          </a:r>
          <a:r>
            <a:rPr lang="ko-KR"/>
            <a:t>인터넷과 웹환경의 발전</a:t>
          </a:r>
          <a:r>
            <a:rPr lang="en-US"/>
            <a:t>(1</a:t>
          </a:r>
          <a:r>
            <a:rPr lang="ko-KR"/>
            <a:t>장</a:t>
          </a:r>
          <a:r>
            <a:rPr lang="en-US"/>
            <a:t>)</a:t>
          </a:r>
        </a:p>
      </dgm:t>
    </dgm:pt>
    <dgm:pt modelId="{197C2495-156D-45BF-940D-F330803480D2}" type="parTrans" cxnId="{DD3E31C6-4CAA-48CB-936A-697FAB51F08A}">
      <dgm:prSet/>
      <dgm:spPr/>
      <dgm:t>
        <a:bodyPr/>
        <a:lstStyle/>
        <a:p>
          <a:endParaRPr lang="en-US"/>
        </a:p>
      </dgm:t>
    </dgm:pt>
    <dgm:pt modelId="{754C5DC2-EB44-468F-8704-62B446477FB6}" type="sibTrans" cxnId="{DD3E31C6-4CAA-48CB-936A-697FAB51F08A}">
      <dgm:prSet/>
      <dgm:spPr/>
      <dgm:t>
        <a:bodyPr/>
        <a:lstStyle/>
        <a:p>
          <a:endParaRPr lang="en-US"/>
        </a:p>
      </dgm:t>
    </dgm:pt>
    <dgm:pt modelId="{725A9BF2-6498-47F7-BD4D-7D0FF5B8D451}">
      <dgm:prSet/>
      <dgm:spPr/>
      <dgm:t>
        <a:bodyPr/>
        <a:lstStyle/>
        <a:p>
          <a:r>
            <a:rPr lang="en-US"/>
            <a:t>2</a:t>
          </a:r>
          <a:r>
            <a:rPr lang="ko-KR"/>
            <a:t>주차 </a:t>
          </a:r>
          <a:r>
            <a:rPr lang="en-US"/>
            <a:t>: HTML5</a:t>
          </a:r>
          <a:r>
            <a:rPr lang="ko-KR"/>
            <a:t> 문서 기본</a:t>
          </a:r>
          <a:r>
            <a:rPr lang="en-US"/>
            <a:t>(2</a:t>
          </a:r>
          <a:r>
            <a:rPr lang="ko-KR"/>
            <a:t>장</a:t>
          </a:r>
          <a:r>
            <a:rPr lang="en-US"/>
            <a:t>)</a:t>
          </a:r>
        </a:p>
      </dgm:t>
    </dgm:pt>
    <dgm:pt modelId="{60F4DA08-077C-424B-A4B9-4C6296F7AB16}" type="parTrans" cxnId="{B93E0952-3B18-4FC5-89E7-0F02B6485679}">
      <dgm:prSet/>
      <dgm:spPr/>
      <dgm:t>
        <a:bodyPr/>
        <a:lstStyle/>
        <a:p>
          <a:endParaRPr lang="en-US"/>
        </a:p>
      </dgm:t>
    </dgm:pt>
    <dgm:pt modelId="{91E7DFFD-2168-4F57-B28B-FEF44BE21B10}" type="sibTrans" cxnId="{B93E0952-3B18-4FC5-89E7-0F02B6485679}">
      <dgm:prSet/>
      <dgm:spPr/>
      <dgm:t>
        <a:bodyPr/>
        <a:lstStyle/>
        <a:p>
          <a:endParaRPr lang="en-US"/>
        </a:p>
      </dgm:t>
    </dgm:pt>
    <dgm:pt modelId="{7DB35082-B25B-4CD0-9425-E60762B1C4B9}">
      <dgm:prSet/>
      <dgm:spPr/>
      <dgm:t>
        <a:bodyPr/>
        <a:lstStyle/>
        <a:p>
          <a:r>
            <a:rPr lang="en-US"/>
            <a:t>3</a:t>
          </a:r>
          <a:r>
            <a:rPr lang="ko-KR"/>
            <a:t>주차 </a:t>
          </a:r>
          <a:r>
            <a:rPr lang="en-US"/>
            <a:t>: </a:t>
          </a:r>
          <a:r>
            <a:rPr lang="ko-KR"/>
            <a:t>링크와 멀티미디어</a:t>
          </a:r>
          <a:r>
            <a:rPr lang="en-US"/>
            <a:t> (3</a:t>
          </a:r>
          <a:r>
            <a:rPr lang="ko-KR"/>
            <a:t>장</a:t>
          </a:r>
          <a:r>
            <a:rPr lang="en-US"/>
            <a:t>)</a:t>
          </a:r>
        </a:p>
      </dgm:t>
    </dgm:pt>
    <dgm:pt modelId="{7E12D183-88D2-406C-BC8D-9A8F77EBEF07}" type="parTrans" cxnId="{A0D321CA-724D-4BB2-A88D-C8108DE6EC98}">
      <dgm:prSet/>
      <dgm:spPr/>
      <dgm:t>
        <a:bodyPr/>
        <a:lstStyle/>
        <a:p>
          <a:endParaRPr lang="en-US"/>
        </a:p>
      </dgm:t>
    </dgm:pt>
    <dgm:pt modelId="{9AC38D18-65D9-41CC-A0A0-2BC3468AB9FD}" type="sibTrans" cxnId="{A0D321CA-724D-4BB2-A88D-C8108DE6EC98}">
      <dgm:prSet/>
      <dgm:spPr/>
      <dgm:t>
        <a:bodyPr/>
        <a:lstStyle/>
        <a:p>
          <a:endParaRPr lang="en-US"/>
        </a:p>
      </dgm:t>
    </dgm:pt>
    <dgm:pt modelId="{B2A2BB8C-6B0D-485D-B5D8-E4212204554C}">
      <dgm:prSet/>
      <dgm:spPr/>
      <dgm:t>
        <a:bodyPr/>
        <a:lstStyle/>
        <a:p>
          <a:r>
            <a:rPr lang="en-US"/>
            <a:t>4</a:t>
          </a:r>
          <a:r>
            <a:rPr lang="ko-KR"/>
            <a:t>주차 </a:t>
          </a:r>
          <a:r>
            <a:rPr lang="en-US"/>
            <a:t>: CSS3</a:t>
          </a:r>
          <a:r>
            <a:rPr lang="ko-KR"/>
            <a:t> 스타일시트 기초</a:t>
          </a:r>
          <a:r>
            <a:rPr lang="en-US"/>
            <a:t>(4</a:t>
          </a:r>
          <a:r>
            <a:rPr lang="ko-KR"/>
            <a:t>장</a:t>
          </a:r>
          <a:r>
            <a:rPr lang="en-US"/>
            <a:t>)</a:t>
          </a:r>
        </a:p>
      </dgm:t>
    </dgm:pt>
    <dgm:pt modelId="{62262913-EADE-4D20-849F-32F5EB2070ED}" type="parTrans" cxnId="{0E120067-4678-4AA3-8FD1-85042DA0547E}">
      <dgm:prSet/>
      <dgm:spPr/>
      <dgm:t>
        <a:bodyPr/>
        <a:lstStyle/>
        <a:p>
          <a:endParaRPr lang="en-US"/>
        </a:p>
      </dgm:t>
    </dgm:pt>
    <dgm:pt modelId="{9643CF55-9CED-4988-904D-3AD74EF1C7DA}" type="sibTrans" cxnId="{0E120067-4678-4AA3-8FD1-85042DA0547E}">
      <dgm:prSet/>
      <dgm:spPr/>
      <dgm:t>
        <a:bodyPr/>
        <a:lstStyle/>
        <a:p>
          <a:endParaRPr lang="en-US"/>
        </a:p>
      </dgm:t>
    </dgm:pt>
    <dgm:pt modelId="{5256A48A-2593-4D3E-B965-15B0BD5C3F6C}">
      <dgm:prSet/>
      <dgm:spPr/>
      <dgm:t>
        <a:bodyPr/>
        <a:lstStyle/>
        <a:p>
          <a:r>
            <a:rPr lang="en-US"/>
            <a:t>5</a:t>
          </a:r>
          <a:r>
            <a:rPr lang="ko-KR"/>
            <a:t>주차 </a:t>
          </a:r>
          <a:r>
            <a:rPr lang="en-US"/>
            <a:t>: </a:t>
          </a:r>
          <a:r>
            <a:rPr lang="ko-KR"/>
            <a:t>고급표현을 위한 </a:t>
          </a:r>
          <a:r>
            <a:rPr lang="en-US"/>
            <a:t>CSS3 </a:t>
          </a:r>
          <a:r>
            <a:rPr lang="ko-KR"/>
            <a:t>활용</a:t>
          </a:r>
          <a:r>
            <a:rPr lang="en-US"/>
            <a:t>(5</a:t>
          </a:r>
          <a:r>
            <a:rPr lang="ko-KR"/>
            <a:t>장</a:t>
          </a:r>
          <a:r>
            <a:rPr lang="en-US"/>
            <a:t>)</a:t>
          </a:r>
        </a:p>
      </dgm:t>
    </dgm:pt>
    <dgm:pt modelId="{AA7BB832-DD6C-4E0D-8514-F1CDB33A03EA}" type="parTrans" cxnId="{2913F8FE-EFD2-4D18-9D03-806945F13A38}">
      <dgm:prSet/>
      <dgm:spPr/>
      <dgm:t>
        <a:bodyPr/>
        <a:lstStyle/>
        <a:p>
          <a:endParaRPr lang="en-US"/>
        </a:p>
      </dgm:t>
    </dgm:pt>
    <dgm:pt modelId="{350CD5EA-5B8B-4B4C-8B5F-2F3E845D2BC4}" type="sibTrans" cxnId="{2913F8FE-EFD2-4D18-9D03-806945F13A38}">
      <dgm:prSet/>
      <dgm:spPr/>
      <dgm:t>
        <a:bodyPr/>
        <a:lstStyle/>
        <a:p>
          <a:endParaRPr lang="en-US"/>
        </a:p>
      </dgm:t>
    </dgm:pt>
    <dgm:pt modelId="{C7D3D7B8-4D3C-4504-894C-6006D546A02B}">
      <dgm:prSet/>
      <dgm:spPr/>
      <dgm:t>
        <a:bodyPr/>
        <a:lstStyle/>
        <a:p>
          <a:r>
            <a:rPr lang="en-US"/>
            <a:t>6</a:t>
          </a:r>
          <a:r>
            <a:rPr lang="ko-KR"/>
            <a:t>주차 </a:t>
          </a:r>
          <a:r>
            <a:rPr lang="en-US"/>
            <a:t>:</a:t>
          </a:r>
          <a:r>
            <a:rPr lang="ko-KR"/>
            <a:t> 다양한 입력 폼</a:t>
          </a:r>
          <a:r>
            <a:rPr lang="en-US"/>
            <a:t>(6</a:t>
          </a:r>
          <a:r>
            <a:rPr lang="ko-KR"/>
            <a:t>장</a:t>
          </a:r>
          <a:r>
            <a:rPr lang="en-US"/>
            <a:t>)</a:t>
          </a:r>
        </a:p>
      </dgm:t>
    </dgm:pt>
    <dgm:pt modelId="{54D5E923-93CE-4ADE-8F62-E3823496494C}" type="parTrans" cxnId="{1F9DD1C1-7A86-473A-90FF-1B06F7C39820}">
      <dgm:prSet/>
      <dgm:spPr/>
      <dgm:t>
        <a:bodyPr/>
        <a:lstStyle/>
        <a:p>
          <a:endParaRPr lang="en-US"/>
        </a:p>
      </dgm:t>
    </dgm:pt>
    <dgm:pt modelId="{82A74C14-0E64-45AF-905E-D4747FA7F456}" type="sibTrans" cxnId="{1F9DD1C1-7A86-473A-90FF-1B06F7C39820}">
      <dgm:prSet/>
      <dgm:spPr/>
      <dgm:t>
        <a:bodyPr/>
        <a:lstStyle/>
        <a:p>
          <a:endParaRPr lang="en-US"/>
        </a:p>
      </dgm:t>
    </dgm:pt>
    <dgm:pt modelId="{44BD7AD9-DDD6-4F74-8346-5E66CA4D7FA9}">
      <dgm:prSet/>
      <dgm:spPr/>
      <dgm:t>
        <a:bodyPr/>
        <a:lstStyle/>
        <a:p>
          <a:r>
            <a:rPr lang="en-US"/>
            <a:t>7</a:t>
          </a:r>
          <a:r>
            <a:rPr lang="ko-KR"/>
            <a:t>주차 </a:t>
          </a:r>
          <a:r>
            <a:rPr lang="en-US"/>
            <a:t>: HTML5</a:t>
          </a:r>
          <a:r>
            <a:rPr lang="ko-KR"/>
            <a:t>와 </a:t>
          </a:r>
          <a:r>
            <a:rPr lang="en-US"/>
            <a:t>CSS3</a:t>
          </a:r>
          <a:r>
            <a:rPr lang="ko-KR"/>
            <a:t>를 이용한 웹사이트 제작 실습 </a:t>
          </a:r>
          <a:r>
            <a:rPr lang="en-US"/>
            <a:t>(7</a:t>
          </a:r>
          <a:r>
            <a:rPr lang="ko-KR"/>
            <a:t>장</a:t>
          </a:r>
          <a:r>
            <a:rPr lang="en-US"/>
            <a:t>)</a:t>
          </a:r>
        </a:p>
      </dgm:t>
    </dgm:pt>
    <dgm:pt modelId="{1BAE7EC3-F749-4C93-9883-FDDF6D4061F2}" type="parTrans" cxnId="{45CB96F3-734C-4263-8684-82795649A060}">
      <dgm:prSet/>
      <dgm:spPr/>
      <dgm:t>
        <a:bodyPr/>
        <a:lstStyle/>
        <a:p>
          <a:endParaRPr lang="en-US"/>
        </a:p>
      </dgm:t>
    </dgm:pt>
    <dgm:pt modelId="{28F79D2C-9A69-4725-9DB0-A2F1160E5F39}" type="sibTrans" cxnId="{45CB96F3-734C-4263-8684-82795649A060}">
      <dgm:prSet/>
      <dgm:spPr/>
      <dgm:t>
        <a:bodyPr/>
        <a:lstStyle/>
        <a:p>
          <a:endParaRPr lang="en-US"/>
        </a:p>
      </dgm:t>
    </dgm:pt>
    <dgm:pt modelId="{7AF66500-C40F-46FC-90DE-475F3F30FE34}">
      <dgm:prSet/>
      <dgm:spPr/>
      <dgm:t>
        <a:bodyPr/>
        <a:lstStyle/>
        <a:p>
          <a:r>
            <a:rPr lang="en-US"/>
            <a:t>8</a:t>
          </a:r>
          <a:r>
            <a:rPr lang="ko-KR"/>
            <a:t>주차 </a:t>
          </a:r>
          <a:r>
            <a:rPr lang="en-US"/>
            <a:t>: </a:t>
          </a:r>
          <a:r>
            <a:rPr lang="ko-KR"/>
            <a:t>중간고사 필기시험</a:t>
          </a:r>
          <a:endParaRPr lang="en-US"/>
        </a:p>
      </dgm:t>
    </dgm:pt>
    <dgm:pt modelId="{6D206243-D53B-4075-8F18-20A843023734}" type="parTrans" cxnId="{65DA3EBD-1437-495B-B8DD-A728F0903261}">
      <dgm:prSet/>
      <dgm:spPr/>
      <dgm:t>
        <a:bodyPr/>
        <a:lstStyle/>
        <a:p>
          <a:endParaRPr lang="en-US"/>
        </a:p>
      </dgm:t>
    </dgm:pt>
    <dgm:pt modelId="{50B2BEFF-144A-4511-967A-1D1028E5A07E}" type="sibTrans" cxnId="{65DA3EBD-1437-495B-B8DD-A728F0903261}">
      <dgm:prSet/>
      <dgm:spPr/>
      <dgm:t>
        <a:bodyPr/>
        <a:lstStyle/>
        <a:p>
          <a:endParaRPr lang="en-US"/>
        </a:p>
      </dgm:t>
    </dgm:pt>
    <dgm:pt modelId="{BC721423-E5EA-4C5B-8F40-6CF62153E4A0}" type="pres">
      <dgm:prSet presAssocID="{289B9214-F8D5-40AB-82BE-EFC345F767FF}" presName="linear" presStyleCnt="0">
        <dgm:presLayoutVars>
          <dgm:animLvl val="lvl"/>
          <dgm:resizeHandles val="exact"/>
        </dgm:presLayoutVars>
      </dgm:prSet>
      <dgm:spPr/>
    </dgm:pt>
    <dgm:pt modelId="{8F448FE4-AEBC-4B1D-800D-FCFC3D701EDB}" type="pres">
      <dgm:prSet presAssocID="{19D1FC4E-7C9E-46C2-8A0F-4138696A8823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612D35F0-AE4D-4B18-A985-2E9B76A5D3D9}" type="pres">
      <dgm:prSet presAssocID="{754C5DC2-EB44-468F-8704-62B446477FB6}" presName="spacer" presStyleCnt="0"/>
      <dgm:spPr/>
    </dgm:pt>
    <dgm:pt modelId="{9436433B-107F-4F8C-BDA8-9250A7853373}" type="pres">
      <dgm:prSet presAssocID="{725A9BF2-6498-47F7-BD4D-7D0FF5B8D451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4234CA52-4177-4EAC-A29D-112A48368B93}" type="pres">
      <dgm:prSet presAssocID="{91E7DFFD-2168-4F57-B28B-FEF44BE21B10}" presName="spacer" presStyleCnt="0"/>
      <dgm:spPr/>
    </dgm:pt>
    <dgm:pt modelId="{3132B073-0556-4957-8588-20AA40D7B42E}" type="pres">
      <dgm:prSet presAssocID="{7DB35082-B25B-4CD0-9425-E60762B1C4B9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B5E7493C-A7FA-49C3-8354-C96AD887989B}" type="pres">
      <dgm:prSet presAssocID="{9AC38D18-65D9-41CC-A0A0-2BC3468AB9FD}" presName="spacer" presStyleCnt="0"/>
      <dgm:spPr/>
    </dgm:pt>
    <dgm:pt modelId="{640A0C03-50E0-454E-83BC-819EC3E773CC}" type="pres">
      <dgm:prSet presAssocID="{B2A2BB8C-6B0D-485D-B5D8-E4212204554C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C40237A5-4A50-41AF-8EC9-E5A491AF994B}" type="pres">
      <dgm:prSet presAssocID="{9643CF55-9CED-4988-904D-3AD74EF1C7DA}" presName="spacer" presStyleCnt="0"/>
      <dgm:spPr/>
    </dgm:pt>
    <dgm:pt modelId="{B3B2D92B-0333-4B7D-B517-D304E0ED2149}" type="pres">
      <dgm:prSet presAssocID="{5256A48A-2593-4D3E-B965-15B0BD5C3F6C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B5E8013E-DA66-4996-BE7E-B6EBD90464E1}" type="pres">
      <dgm:prSet presAssocID="{350CD5EA-5B8B-4B4C-8B5F-2F3E845D2BC4}" presName="spacer" presStyleCnt="0"/>
      <dgm:spPr/>
    </dgm:pt>
    <dgm:pt modelId="{B8F42467-B714-40E6-B705-CD38A3B2C9BF}" type="pres">
      <dgm:prSet presAssocID="{C7D3D7B8-4D3C-4504-894C-6006D546A02B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DD9A2995-F07B-4038-9927-9C6D3F45C4E0}" type="pres">
      <dgm:prSet presAssocID="{82A74C14-0E64-45AF-905E-D4747FA7F456}" presName="spacer" presStyleCnt="0"/>
      <dgm:spPr/>
    </dgm:pt>
    <dgm:pt modelId="{21EC4BD1-39D4-4CBE-9B32-A3928C81E9C6}" type="pres">
      <dgm:prSet presAssocID="{44BD7AD9-DDD6-4F74-8346-5E66CA4D7FA9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DF69BB3B-E424-47B1-9764-589D2D05FDA7}" type="pres">
      <dgm:prSet presAssocID="{28F79D2C-9A69-4725-9DB0-A2F1160E5F39}" presName="spacer" presStyleCnt="0"/>
      <dgm:spPr/>
    </dgm:pt>
    <dgm:pt modelId="{21EE23F9-B06A-4B4E-8C1F-E21874B2213B}" type="pres">
      <dgm:prSet presAssocID="{7AF66500-C40F-46FC-90DE-475F3F30FE34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7A545706-0491-4012-B57C-68474E29B8C5}" type="presOf" srcId="{5256A48A-2593-4D3E-B965-15B0BD5C3F6C}" destId="{B3B2D92B-0333-4B7D-B517-D304E0ED2149}" srcOrd="0" destOrd="0" presId="urn:microsoft.com/office/officeart/2005/8/layout/vList2"/>
    <dgm:cxn modelId="{5F5BDB14-6E8B-4119-ABC6-573FFA4CFDF2}" type="presOf" srcId="{289B9214-F8D5-40AB-82BE-EFC345F767FF}" destId="{BC721423-E5EA-4C5B-8F40-6CF62153E4A0}" srcOrd="0" destOrd="0" presId="urn:microsoft.com/office/officeart/2005/8/layout/vList2"/>
    <dgm:cxn modelId="{1281CA44-A35F-4C44-A608-C95BCEF33DBD}" type="presOf" srcId="{7AF66500-C40F-46FC-90DE-475F3F30FE34}" destId="{21EE23F9-B06A-4B4E-8C1F-E21874B2213B}" srcOrd="0" destOrd="0" presId="urn:microsoft.com/office/officeart/2005/8/layout/vList2"/>
    <dgm:cxn modelId="{0E120067-4678-4AA3-8FD1-85042DA0547E}" srcId="{289B9214-F8D5-40AB-82BE-EFC345F767FF}" destId="{B2A2BB8C-6B0D-485D-B5D8-E4212204554C}" srcOrd="3" destOrd="0" parTransId="{62262913-EADE-4D20-849F-32F5EB2070ED}" sibTransId="{9643CF55-9CED-4988-904D-3AD74EF1C7DA}"/>
    <dgm:cxn modelId="{B93E0952-3B18-4FC5-89E7-0F02B6485679}" srcId="{289B9214-F8D5-40AB-82BE-EFC345F767FF}" destId="{725A9BF2-6498-47F7-BD4D-7D0FF5B8D451}" srcOrd="1" destOrd="0" parTransId="{60F4DA08-077C-424B-A4B9-4C6296F7AB16}" sibTransId="{91E7DFFD-2168-4F57-B28B-FEF44BE21B10}"/>
    <dgm:cxn modelId="{5ABC8575-887B-4C10-941C-BD45C1ACEF81}" type="presOf" srcId="{C7D3D7B8-4D3C-4504-894C-6006D546A02B}" destId="{B8F42467-B714-40E6-B705-CD38A3B2C9BF}" srcOrd="0" destOrd="0" presId="urn:microsoft.com/office/officeart/2005/8/layout/vList2"/>
    <dgm:cxn modelId="{C26AF888-7A76-4D98-B813-C2B7A173176C}" type="presOf" srcId="{725A9BF2-6498-47F7-BD4D-7D0FF5B8D451}" destId="{9436433B-107F-4F8C-BDA8-9250A7853373}" srcOrd="0" destOrd="0" presId="urn:microsoft.com/office/officeart/2005/8/layout/vList2"/>
    <dgm:cxn modelId="{0A50C7A2-4980-4851-8D3B-5278927250DC}" type="presOf" srcId="{7DB35082-B25B-4CD0-9425-E60762B1C4B9}" destId="{3132B073-0556-4957-8588-20AA40D7B42E}" srcOrd="0" destOrd="0" presId="urn:microsoft.com/office/officeart/2005/8/layout/vList2"/>
    <dgm:cxn modelId="{65DA3EBD-1437-495B-B8DD-A728F0903261}" srcId="{289B9214-F8D5-40AB-82BE-EFC345F767FF}" destId="{7AF66500-C40F-46FC-90DE-475F3F30FE34}" srcOrd="7" destOrd="0" parTransId="{6D206243-D53B-4075-8F18-20A843023734}" sibTransId="{50B2BEFF-144A-4511-967A-1D1028E5A07E}"/>
    <dgm:cxn modelId="{0F216DBD-4123-41A1-B357-056C08BE9A45}" type="presOf" srcId="{B2A2BB8C-6B0D-485D-B5D8-E4212204554C}" destId="{640A0C03-50E0-454E-83BC-819EC3E773CC}" srcOrd="0" destOrd="0" presId="urn:microsoft.com/office/officeart/2005/8/layout/vList2"/>
    <dgm:cxn modelId="{1F9DD1C1-7A86-473A-90FF-1B06F7C39820}" srcId="{289B9214-F8D5-40AB-82BE-EFC345F767FF}" destId="{C7D3D7B8-4D3C-4504-894C-6006D546A02B}" srcOrd="5" destOrd="0" parTransId="{54D5E923-93CE-4ADE-8F62-E3823496494C}" sibTransId="{82A74C14-0E64-45AF-905E-D4747FA7F456}"/>
    <dgm:cxn modelId="{DD3E31C6-4CAA-48CB-936A-697FAB51F08A}" srcId="{289B9214-F8D5-40AB-82BE-EFC345F767FF}" destId="{19D1FC4E-7C9E-46C2-8A0F-4138696A8823}" srcOrd="0" destOrd="0" parTransId="{197C2495-156D-45BF-940D-F330803480D2}" sibTransId="{754C5DC2-EB44-468F-8704-62B446477FB6}"/>
    <dgm:cxn modelId="{A0D321CA-724D-4BB2-A88D-C8108DE6EC98}" srcId="{289B9214-F8D5-40AB-82BE-EFC345F767FF}" destId="{7DB35082-B25B-4CD0-9425-E60762B1C4B9}" srcOrd="2" destOrd="0" parTransId="{7E12D183-88D2-406C-BC8D-9A8F77EBEF07}" sibTransId="{9AC38D18-65D9-41CC-A0A0-2BC3468AB9FD}"/>
    <dgm:cxn modelId="{862536EE-4856-4B51-99E6-601E2C265B54}" type="presOf" srcId="{19D1FC4E-7C9E-46C2-8A0F-4138696A8823}" destId="{8F448FE4-AEBC-4B1D-800D-FCFC3D701EDB}" srcOrd="0" destOrd="0" presId="urn:microsoft.com/office/officeart/2005/8/layout/vList2"/>
    <dgm:cxn modelId="{45CB96F3-734C-4263-8684-82795649A060}" srcId="{289B9214-F8D5-40AB-82BE-EFC345F767FF}" destId="{44BD7AD9-DDD6-4F74-8346-5E66CA4D7FA9}" srcOrd="6" destOrd="0" parTransId="{1BAE7EC3-F749-4C93-9883-FDDF6D4061F2}" sibTransId="{28F79D2C-9A69-4725-9DB0-A2F1160E5F39}"/>
    <dgm:cxn modelId="{98D1ACF8-D884-4265-A56A-2AC86B796A99}" type="presOf" srcId="{44BD7AD9-DDD6-4F74-8346-5E66CA4D7FA9}" destId="{21EC4BD1-39D4-4CBE-9B32-A3928C81E9C6}" srcOrd="0" destOrd="0" presId="urn:microsoft.com/office/officeart/2005/8/layout/vList2"/>
    <dgm:cxn modelId="{2913F8FE-EFD2-4D18-9D03-806945F13A38}" srcId="{289B9214-F8D5-40AB-82BE-EFC345F767FF}" destId="{5256A48A-2593-4D3E-B965-15B0BD5C3F6C}" srcOrd="4" destOrd="0" parTransId="{AA7BB832-DD6C-4E0D-8514-F1CDB33A03EA}" sibTransId="{350CD5EA-5B8B-4B4C-8B5F-2F3E845D2BC4}"/>
    <dgm:cxn modelId="{93C7B822-8CFD-4933-849F-852B4CB0415E}" type="presParOf" srcId="{BC721423-E5EA-4C5B-8F40-6CF62153E4A0}" destId="{8F448FE4-AEBC-4B1D-800D-FCFC3D701EDB}" srcOrd="0" destOrd="0" presId="urn:microsoft.com/office/officeart/2005/8/layout/vList2"/>
    <dgm:cxn modelId="{43371216-FDFE-4460-A6F5-137ED33C6ECC}" type="presParOf" srcId="{BC721423-E5EA-4C5B-8F40-6CF62153E4A0}" destId="{612D35F0-AE4D-4B18-A985-2E9B76A5D3D9}" srcOrd="1" destOrd="0" presId="urn:microsoft.com/office/officeart/2005/8/layout/vList2"/>
    <dgm:cxn modelId="{B9B8B57A-D69F-4F93-BA5F-90296C4614AE}" type="presParOf" srcId="{BC721423-E5EA-4C5B-8F40-6CF62153E4A0}" destId="{9436433B-107F-4F8C-BDA8-9250A7853373}" srcOrd="2" destOrd="0" presId="urn:microsoft.com/office/officeart/2005/8/layout/vList2"/>
    <dgm:cxn modelId="{94D9DA59-9319-49F1-BDC9-B9A32FB6A8CF}" type="presParOf" srcId="{BC721423-E5EA-4C5B-8F40-6CF62153E4A0}" destId="{4234CA52-4177-4EAC-A29D-112A48368B93}" srcOrd="3" destOrd="0" presId="urn:microsoft.com/office/officeart/2005/8/layout/vList2"/>
    <dgm:cxn modelId="{4536A89A-591F-43CD-B226-3E253822750A}" type="presParOf" srcId="{BC721423-E5EA-4C5B-8F40-6CF62153E4A0}" destId="{3132B073-0556-4957-8588-20AA40D7B42E}" srcOrd="4" destOrd="0" presId="urn:microsoft.com/office/officeart/2005/8/layout/vList2"/>
    <dgm:cxn modelId="{C1D2E3E5-9D1E-4BE5-98C5-CF894019E3BD}" type="presParOf" srcId="{BC721423-E5EA-4C5B-8F40-6CF62153E4A0}" destId="{B5E7493C-A7FA-49C3-8354-C96AD887989B}" srcOrd="5" destOrd="0" presId="urn:microsoft.com/office/officeart/2005/8/layout/vList2"/>
    <dgm:cxn modelId="{C7941CFA-862A-4938-83B7-60D6534ED515}" type="presParOf" srcId="{BC721423-E5EA-4C5B-8F40-6CF62153E4A0}" destId="{640A0C03-50E0-454E-83BC-819EC3E773CC}" srcOrd="6" destOrd="0" presId="urn:microsoft.com/office/officeart/2005/8/layout/vList2"/>
    <dgm:cxn modelId="{2C3E7001-3674-41D7-AFBE-9500086CF0E7}" type="presParOf" srcId="{BC721423-E5EA-4C5B-8F40-6CF62153E4A0}" destId="{C40237A5-4A50-41AF-8EC9-E5A491AF994B}" srcOrd="7" destOrd="0" presId="urn:microsoft.com/office/officeart/2005/8/layout/vList2"/>
    <dgm:cxn modelId="{6AC3414C-B000-41A0-A5C8-E82F95D60717}" type="presParOf" srcId="{BC721423-E5EA-4C5B-8F40-6CF62153E4A0}" destId="{B3B2D92B-0333-4B7D-B517-D304E0ED2149}" srcOrd="8" destOrd="0" presId="urn:microsoft.com/office/officeart/2005/8/layout/vList2"/>
    <dgm:cxn modelId="{FC4200DB-1AFF-46AF-81A9-997D30A849B8}" type="presParOf" srcId="{BC721423-E5EA-4C5B-8F40-6CF62153E4A0}" destId="{B5E8013E-DA66-4996-BE7E-B6EBD90464E1}" srcOrd="9" destOrd="0" presId="urn:microsoft.com/office/officeart/2005/8/layout/vList2"/>
    <dgm:cxn modelId="{508C6B96-1BBF-4F43-A190-83DBE3725DA4}" type="presParOf" srcId="{BC721423-E5EA-4C5B-8F40-6CF62153E4A0}" destId="{B8F42467-B714-40E6-B705-CD38A3B2C9BF}" srcOrd="10" destOrd="0" presId="urn:microsoft.com/office/officeart/2005/8/layout/vList2"/>
    <dgm:cxn modelId="{DD510205-096B-411E-934B-D9A104ECA1E1}" type="presParOf" srcId="{BC721423-E5EA-4C5B-8F40-6CF62153E4A0}" destId="{DD9A2995-F07B-4038-9927-9C6D3F45C4E0}" srcOrd="11" destOrd="0" presId="urn:microsoft.com/office/officeart/2005/8/layout/vList2"/>
    <dgm:cxn modelId="{01712381-5670-40CA-9BE2-EED552A99BD6}" type="presParOf" srcId="{BC721423-E5EA-4C5B-8F40-6CF62153E4A0}" destId="{21EC4BD1-39D4-4CBE-9B32-A3928C81E9C6}" srcOrd="12" destOrd="0" presId="urn:microsoft.com/office/officeart/2005/8/layout/vList2"/>
    <dgm:cxn modelId="{F8914B7D-7BCD-4CEA-A191-D0C7A2A8A7B6}" type="presParOf" srcId="{BC721423-E5EA-4C5B-8F40-6CF62153E4A0}" destId="{DF69BB3B-E424-47B1-9764-589D2D05FDA7}" srcOrd="13" destOrd="0" presId="urn:microsoft.com/office/officeart/2005/8/layout/vList2"/>
    <dgm:cxn modelId="{D8B76AD7-C2FE-4E88-9725-21DABB5DDA40}" type="presParOf" srcId="{BC721423-E5EA-4C5B-8F40-6CF62153E4A0}" destId="{21EE23F9-B06A-4B4E-8C1F-E21874B2213B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448FE4-AEBC-4B1D-800D-FCFC3D701EDB}">
      <dsp:nvSpPr>
        <dsp:cNvPr id="0" name=""/>
        <dsp:cNvSpPr/>
      </dsp:nvSpPr>
      <dsp:spPr>
        <a:xfrm>
          <a:off x="0" y="83438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1</a:t>
          </a:r>
          <a:r>
            <a:rPr lang="ko-KR" sz="1700" kern="1200"/>
            <a:t>주차 </a:t>
          </a:r>
          <a:r>
            <a:rPr lang="en-US" sz="1700" kern="1200"/>
            <a:t>: </a:t>
          </a:r>
          <a:r>
            <a:rPr lang="ko-KR" sz="1700" kern="1200"/>
            <a:t>강의 소개</a:t>
          </a:r>
          <a:r>
            <a:rPr lang="en-US" sz="1700" kern="1200"/>
            <a:t>, </a:t>
          </a:r>
          <a:r>
            <a:rPr lang="ko-KR" sz="1700" kern="1200"/>
            <a:t>환경설정</a:t>
          </a:r>
          <a:r>
            <a:rPr lang="en-US" sz="1700" kern="1200"/>
            <a:t>, </a:t>
          </a:r>
          <a:r>
            <a:rPr lang="ko-KR" sz="1700" kern="1200"/>
            <a:t>인터넷과 웹환경의 발전</a:t>
          </a:r>
          <a:r>
            <a:rPr lang="en-US" sz="1700" kern="1200"/>
            <a:t>(1</a:t>
          </a:r>
          <a:r>
            <a:rPr lang="ko-KR" sz="1700" kern="1200"/>
            <a:t>장</a:t>
          </a:r>
          <a:r>
            <a:rPr lang="en-US" sz="1700" kern="1200"/>
            <a:t>)</a:t>
          </a:r>
        </a:p>
      </dsp:txBody>
      <dsp:txXfrm>
        <a:off x="25730" y="109168"/>
        <a:ext cx="6985161" cy="475625"/>
      </dsp:txXfrm>
    </dsp:sp>
    <dsp:sp modelId="{9436433B-107F-4F8C-BDA8-9250A7853373}">
      <dsp:nvSpPr>
        <dsp:cNvPr id="0" name=""/>
        <dsp:cNvSpPr/>
      </dsp:nvSpPr>
      <dsp:spPr>
        <a:xfrm>
          <a:off x="0" y="659483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2</a:t>
          </a:r>
          <a:r>
            <a:rPr lang="ko-KR" sz="1700" kern="1200"/>
            <a:t>주차 </a:t>
          </a:r>
          <a:r>
            <a:rPr lang="en-US" sz="1700" kern="1200"/>
            <a:t>: HTML5</a:t>
          </a:r>
          <a:r>
            <a:rPr lang="ko-KR" sz="1700" kern="1200"/>
            <a:t> 문서 기본</a:t>
          </a:r>
          <a:r>
            <a:rPr lang="en-US" sz="1700" kern="1200"/>
            <a:t>(2</a:t>
          </a:r>
          <a:r>
            <a:rPr lang="ko-KR" sz="1700" kern="1200"/>
            <a:t>장</a:t>
          </a:r>
          <a:r>
            <a:rPr lang="en-US" sz="1700" kern="1200"/>
            <a:t>)</a:t>
          </a:r>
        </a:p>
      </dsp:txBody>
      <dsp:txXfrm>
        <a:off x="25730" y="685213"/>
        <a:ext cx="6985161" cy="475625"/>
      </dsp:txXfrm>
    </dsp:sp>
    <dsp:sp modelId="{3132B073-0556-4957-8588-20AA40D7B42E}">
      <dsp:nvSpPr>
        <dsp:cNvPr id="0" name=""/>
        <dsp:cNvSpPr/>
      </dsp:nvSpPr>
      <dsp:spPr>
        <a:xfrm>
          <a:off x="0" y="1235528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3</a:t>
          </a:r>
          <a:r>
            <a:rPr lang="ko-KR" sz="1700" kern="1200"/>
            <a:t>주차 </a:t>
          </a:r>
          <a:r>
            <a:rPr lang="en-US" sz="1700" kern="1200"/>
            <a:t>: </a:t>
          </a:r>
          <a:r>
            <a:rPr lang="ko-KR" sz="1700" kern="1200"/>
            <a:t>링크와 멀티미디어</a:t>
          </a:r>
          <a:r>
            <a:rPr lang="en-US" sz="1700" kern="1200"/>
            <a:t> (3</a:t>
          </a:r>
          <a:r>
            <a:rPr lang="ko-KR" sz="1700" kern="1200"/>
            <a:t>장</a:t>
          </a:r>
          <a:r>
            <a:rPr lang="en-US" sz="1700" kern="1200"/>
            <a:t>)</a:t>
          </a:r>
        </a:p>
      </dsp:txBody>
      <dsp:txXfrm>
        <a:off x="25730" y="1261258"/>
        <a:ext cx="6985161" cy="475625"/>
      </dsp:txXfrm>
    </dsp:sp>
    <dsp:sp modelId="{640A0C03-50E0-454E-83BC-819EC3E773CC}">
      <dsp:nvSpPr>
        <dsp:cNvPr id="0" name=""/>
        <dsp:cNvSpPr/>
      </dsp:nvSpPr>
      <dsp:spPr>
        <a:xfrm>
          <a:off x="0" y="1811573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4</a:t>
          </a:r>
          <a:r>
            <a:rPr lang="ko-KR" sz="1700" kern="1200"/>
            <a:t>주차 </a:t>
          </a:r>
          <a:r>
            <a:rPr lang="en-US" sz="1700" kern="1200"/>
            <a:t>: CSS3</a:t>
          </a:r>
          <a:r>
            <a:rPr lang="ko-KR" sz="1700" kern="1200"/>
            <a:t> 스타일시트 기초</a:t>
          </a:r>
          <a:r>
            <a:rPr lang="en-US" sz="1700" kern="1200"/>
            <a:t>(4</a:t>
          </a:r>
          <a:r>
            <a:rPr lang="ko-KR" sz="1700" kern="1200"/>
            <a:t>장</a:t>
          </a:r>
          <a:r>
            <a:rPr lang="en-US" sz="1700" kern="1200"/>
            <a:t>)</a:t>
          </a:r>
        </a:p>
      </dsp:txBody>
      <dsp:txXfrm>
        <a:off x="25730" y="1837303"/>
        <a:ext cx="6985161" cy="475625"/>
      </dsp:txXfrm>
    </dsp:sp>
    <dsp:sp modelId="{B3B2D92B-0333-4B7D-B517-D304E0ED2149}">
      <dsp:nvSpPr>
        <dsp:cNvPr id="0" name=""/>
        <dsp:cNvSpPr/>
      </dsp:nvSpPr>
      <dsp:spPr>
        <a:xfrm>
          <a:off x="0" y="2387617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5</a:t>
          </a:r>
          <a:r>
            <a:rPr lang="ko-KR" sz="1700" kern="1200"/>
            <a:t>주차 </a:t>
          </a:r>
          <a:r>
            <a:rPr lang="en-US" sz="1700" kern="1200"/>
            <a:t>: </a:t>
          </a:r>
          <a:r>
            <a:rPr lang="ko-KR" sz="1700" kern="1200"/>
            <a:t>고급표현을 위한 </a:t>
          </a:r>
          <a:r>
            <a:rPr lang="en-US" sz="1700" kern="1200"/>
            <a:t>CSS3 </a:t>
          </a:r>
          <a:r>
            <a:rPr lang="ko-KR" sz="1700" kern="1200"/>
            <a:t>활용</a:t>
          </a:r>
          <a:r>
            <a:rPr lang="en-US" sz="1700" kern="1200"/>
            <a:t>(5</a:t>
          </a:r>
          <a:r>
            <a:rPr lang="ko-KR" sz="1700" kern="1200"/>
            <a:t>장</a:t>
          </a:r>
          <a:r>
            <a:rPr lang="en-US" sz="1700" kern="1200"/>
            <a:t>)</a:t>
          </a:r>
        </a:p>
      </dsp:txBody>
      <dsp:txXfrm>
        <a:off x="25730" y="2413347"/>
        <a:ext cx="6985161" cy="475625"/>
      </dsp:txXfrm>
    </dsp:sp>
    <dsp:sp modelId="{B8F42467-B714-40E6-B705-CD38A3B2C9BF}">
      <dsp:nvSpPr>
        <dsp:cNvPr id="0" name=""/>
        <dsp:cNvSpPr/>
      </dsp:nvSpPr>
      <dsp:spPr>
        <a:xfrm>
          <a:off x="0" y="2963662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6</a:t>
          </a:r>
          <a:r>
            <a:rPr lang="ko-KR" sz="1700" kern="1200"/>
            <a:t>주차 </a:t>
          </a:r>
          <a:r>
            <a:rPr lang="en-US" sz="1700" kern="1200"/>
            <a:t>:</a:t>
          </a:r>
          <a:r>
            <a:rPr lang="ko-KR" sz="1700" kern="1200"/>
            <a:t> 다양한 입력 폼</a:t>
          </a:r>
          <a:r>
            <a:rPr lang="en-US" sz="1700" kern="1200"/>
            <a:t>(6</a:t>
          </a:r>
          <a:r>
            <a:rPr lang="ko-KR" sz="1700" kern="1200"/>
            <a:t>장</a:t>
          </a:r>
          <a:r>
            <a:rPr lang="en-US" sz="1700" kern="1200"/>
            <a:t>)</a:t>
          </a:r>
        </a:p>
      </dsp:txBody>
      <dsp:txXfrm>
        <a:off x="25730" y="2989392"/>
        <a:ext cx="6985161" cy="475625"/>
      </dsp:txXfrm>
    </dsp:sp>
    <dsp:sp modelId="{21EC4BD1-39D4-4CBE-9B32-A3928C81E9C6}">
      <dsp:nvSpPr>
        <dsp:cNvPr id="0" name=""/>
        <dsp:cNvSpPr/>
      </dsp:nvSpPr>
      <dsp:spPr>
        <a:xfrm>
          <a:off x="0" y="3539707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7</a:t>
          </a:r>
          <a:r>
            <a:rPr lang="ko-KR" sz="1700" kern="1200"/>
            <a:t>주차 </a:t>
          </a:r>
          <a:r>
            <a:rPr lang="en-US" sz="1700" kern="1200"/>
            <a:t>: HTML5</a:t>
          </a:r>
          <a:r>
            <a:rPr lang="ko-KR" sz="1700" kern="1200"/>
            <a:t>와 </a:t>
          </a:r>
          <a:r>
            <a:rPr lang="en-US" sz="1700" kern="1200"/>
            <a:t>CSS3</a:t>
          </a:r>
          <a:r>
            <a:rPr lang="ko-KR" sz="1700" kern="1200"/>
            <a:t>를 이용한 웹사이트 제작 실습 </a:t>
          </a:r>
          <a:r>
            <a:rPr lang="en-US" sz="1700" kern="1200"/>
            <a:t>(7</a:t>
          </a:r>
          <a:r>
            <a:rPr lang="ko-KR" sz="1700" kern="1200"/>
            <a:t>장</a:t>
          </a:r>
          <a:r>
            <a:rPr lang="en-US" sz="1700" kern="1200"/>
            <a:t>)</a:t>
          </a:r>
        </a:p>
      </dsp:txBody>
      <dsp:txXfrm>
        <a:off x="25730" y="3565437"/>
        <a:ext cx="6985161" cy="475625"/>
      </dsp:txXfrm>
    </dsp:sp>
    <dsp:sp modelId="{21EE23F9-B06A-4B4E-8C1F-E21874B2213B}">
      <dsp:nvSpPr>
        <dsp:cNvPr id="0" name=""/>
        <dsp:cNvSpPr/>
      </dsp:nvSpPr>
      <dsp:spPr>
        <a:xfrm>
          <a:off x="0" y="4115752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8</a:t>
          </a:r>
          <a:r>
            <a:rPr lang="ko-KR" sz="1700" kern="1200"/>
            <a:t>주차 </a:t>
          </a:r>
          <a:r>
            <a:rPr lang="en-US" sz="1700" kern="1200"/>
            <a:t>: </a:t>
          </a:r>
          <a:r>
            <a:rPr lang="ko-KR" sz="1700" kern="1200"/>
            <a:t>중간고사 필기시험</a:t>
          </a:r>
          <a:endParaRPr lang="en-US" sz="1700" kern="1200"/>
        </a:p>
      </dsp:txBody>
      <dsp:txXfrm>
        <a:off x="25730" y="4141482"/>
        <a:ext cx="6985161" cy="4756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0639D-481D-4846-B978-CD06295AA0F6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945F8D-5A97-4396-AD7C-C3AEB4C275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729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ㅣ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5D18E-41E3-44B8-9959-18EADA69D63D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796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D8D97-45F6-4286-A12A-BF7AFE036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0C6792-224B-470D-8372-8335C2A4A2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69EFE9-8414-4751-A83A-8AF4940F9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C504F-F961-4473-AC56-C271D8F6076F}" type="datetime1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B0BFCF-6EFE-4EB3-8DA2-25ED249BB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496F39-4227-4080-9E33-F16B4973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723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31114-DA58-46DD-A599-21D640FFC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AEBCF67-58C0-4EEE-A39C-5BCD5346C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4B169E-5AB4-40A9-9EBE-55DB59927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5041-DA2D-41F9-ADD5-D4BD1366AB28}" type="datetime1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73C20A-0948-428A-BCD0-CD285140E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608740-E831-4315-8559-37528A34A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67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D34EC3B-4585-4890-8566-909F94B71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95C58A-1FD3-40D0-AD05-D3736FDC4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9E7C12-AB8C-4C0F-986D-1214D60C5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2E858-D6E9-446E-B4B9-4A02A33C49BC}" type="datetime1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E33BD0-AFE1-44D5-AC81-A3A71256A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104FB0-BC18-4C2B-A29A-7DB994694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30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12CB7B-60EF-47FB-B724-CD9754DBA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089712-F94B-4919-8790-7AC66DC7C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DBFA44-BDC1-4FAE-A38D-574AE05D0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5E59C-5EF6-4DB0-AB69-79C35F6757F3}" type="datetime1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CF591B-45FD-406A-80F2-467F3A430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67F0BC-78F7-4A18-A55F-F97783E4A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43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96B42B-1081-47E0-8C1F-9D0936A0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7B8E18-60A9-49F5-A726-C8C89CBFB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2BD8AC-5FA0-4713-A3AC-2255B8971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8D12B-AE22-40C7-9166-283E861DCB87}" type="datetime1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7FEAA-B9E1-441A-84FD-D9433C7F8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B60C7F-A4FF-42F2-8C94-6D509DA20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110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44DDE-BFD3-48CA-B4C3-BBC91AF43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D5E7C-BD6E-43BB-8C9F-7260D3D67E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D9C091-133E-4A68-84C8-21A3CEB6A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7ECDFE-AE23-470F-BC5D-9BFD9106C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6F1B-09EE-46D8-9C8F-881129144E72}" type="datetime1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1D294F-53E0-46E4-AFC2-B48110436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A880E-A564-4C53-8EE1-51AC74C79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007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AE1B2A-220A-435B-BA60-90C933396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2E01BB-7BBA-467E-A918-8178D161D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ACCE5B-C7DB-491C-B3AC-986B201CF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C7DAF6-B407-46D9-A16A-AD6F2D2A0C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3E7F83-3BC3-47ED-A366-0FF68E8AA9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03F70AE-56D8-40D6-B0F5-668392ACE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DAC3F-15D4-45C2-BFA5-3384D6F14FB2}" type="datetime1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419C68E-436E-47E6-ABE0-8575FA36C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CD4D4D-D85B-469B-9DD8-2A4BF65C1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880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74B8AD-DCA6-4DFF-8A01-37D3B454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8B6A8F3-2D76-4B55-9500-22E964F01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C176B-307C-4C7D-B159-C3174E458BB8}" type="datetime1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2F7115-03D5-4960-AD57-83AC41916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A4616E-C09C-49A5-9B46-018DCE3B2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780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79E761-9420-4012-97BC-5AC075E9A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0DA2-59C9-4068-A2C6-A14979EDF00A}" type="datetime1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D73FA8D-5411-4BB3-A2A2-D5758B431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9EB728-B049-4A05-BA64-3FC433DD3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577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0E87F-7284-4137-828D-9B5931C96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C7DAD2-6C96-476D-9BF8-9280EC968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3EA553-B91A-4D90-A504-D0D4A4A889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064B2D-6D93-445C-B909-F836494B1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2A885-0F8E-4661-9518-EDDDE2D46E53}" type="datetime1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B2DD0B-4304-4E7B-B730-6197FDD85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BF37F1-ACE3-4054-BB83-98AED6F45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35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4A7846-05A1-43D8-8192-DF359C3E9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7BF1F0-7CF6-47FA-8568-AA99D6737A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D1C78E-990D-4B6F-BC32-B0ACFD3011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B05D8E-42AA-4651-9F25-B684A116C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511AE-5C77-4D7F-A6DF-7C65D8B865D9}" type="datetime1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2AB5F6-F19D-4E5E-8F95-C39E4CC19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857AAA-BA8F-4049-9F88-FF94BABDA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329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F06BCA-78D4-4377-A7BF-20E9F9525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D2286C-C333-4F75-8D22-79E23DAF3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2C8A5D-A6CF-4C8D-B7E7-684CAE595D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92851-5510-4DA2-9091-BD819C6761B4}" type="datetime1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4ED48D-9B38-47F7-A2DB-DB51A79D36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69E1B4-DE91-448B-82E2-3D89920446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316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ebclass.me/html5_3e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ML5_chapter02.pptx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tf8-chartable.de/unicode-utf8-table.pl?start=128192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7">
            <a:extLst>
              <a:ext uri="{FF2B5EF4-FFF2-40B4-BE49-F238E27FC236}">
                <a16:creationId xmlns:a16="http://schemas.microsoft.com/office/drawing/2014/main" id="{6EAAF546-9409-6569-9F77-E707F89D61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8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256798" cy="3204134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 sz="4800" dirty="0"/>
              <a:t>웹프로그래밍</a:t>
            </a:r>
            <a:r>
              <a:rPr lang="en-US" altLang="ko-KR" sz="4800" dirty="0"/>
              <a:t>1</a:t>
            </a:r>
            <a:r>
              <a:rPr lang="ko-KR" altLang="en-US" sz="4800" dirty="0"/>
              <a:t> 제</a:t>
            </a:r>
            <a:r>
              <a:rPr lang="en-US" altLang="ko-KR" sz="4800" dirty="0"/>
              <a:t>2</a:t>
            </a:r>
            <a:r>
              <a:rPr lang="ko-KR" altLang="en-US" sz="4800" dirty="0"/>
              <a:t>주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ko-KR" altLang="en-US" sz="1300"/>
              <a:t>강의</a:t>
            </a:r>
            <a:r>
              <a:rPr lang="en-US" altLang="ko-KR" sz="1300"/>
              <a:t> </a:t>
            </a:r>
            <a:r>
              <a:rPr lang="ko-KR" altLang="en-US" sz="1300"/>
              <a:t>소개</a:t>
            </a:r>
            <a:endParaRPr lang="en-US" altLang="ko-KR" sz="1300"/>
          </a:p>
          <a:p>
            <a:pPr algn="l"/>
            <a:r>
              <a:rPr lang="en-US" altLang="ko-KR" sz="1300"/>
              <a:t>AI </a:t>
            </a:r>
            <a:r>
              <a:rPr lang="ko-KR" altLang="en-US" sz="1300"/>
              <a:t>융합대학</a:t>
            </a:r>
            <a:endParaRPr lang="en-US" altLang="ko-KR" sz="1300"/>
          </a:p>
          <a:p>
            <a:pPr algn="l"/>
            <a:r>
              <a:rPr lang="ko-KR" altLang="en-US" sz="1300"/>
              <a:t>담당교수 </a:t>
            </a:r>
            <a:r>
              <a:rPr lang="en-US" altLang="ko-KR" sz="1300"/>
              <a:t>: </a:t>
            </a:r>
            <a:r>
              <a:rPr lang="ko-KR" altLang="en-US" sz="1300"/>
              <a:t>이형원</a:t>
            </a:r>
            <a:endParaRPr lang="en-US" altLang="ko-KR" sz="1300"/>
          </a:p>
          <a:p>
            <a:pPr algn="l"/>
            <a:r>
              <a:rPr lang="en-US" altLang="ko-KR" sz="1300"/>
              <a:t>E304</a:t>
            </a:r>
            <a:r>
              <a:rPr lang="ko-KR" altLang="en-US" sz="1300"/>
              <a:t>호</a:t>
            </a:r>
            <a:r>
              <a:rPr lang="en-US" altLang="ko-KR" sz="1300"/>
              <a:t>, hwlee@inje.ac.kr</a:t>
            </a:r>
            <a:endParaRPr lang="ko-KR" altLang="en-US" sz="13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8C5D4E-FC1F-6E9F-F0FE-51700B4A45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7981" y="6356350"/>
            <a:ext cx="1214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F4CFA9E-B528-48FD-92CA-D6FBF68C0037}" type="datetime1">
              <a:rPr lang="ko-KR" altLang="en-US" smtClean="0">
                <a:solidFill>
                  <a:schemeClr val="tx1"/>
                </a:solidFill>
              </a:rPr>
              <a:t>2023-03-10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D6F286-DBF5-B41B-54C1-C1E6AD3A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2321" y="6356350"/>
            <a:ext cx="3042458" cy="365125"/>
          </a:xfrm>
        </p:spPr>
        <p:txBody>
          <a:bodyPr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ko-KR" altLang="en-US" sz="900">
                <a:solidFill>
                  <a:schemeClr val="tx1"/>
                </a:solidFill>
              </a:rPr>
              <a:t>웹프로그래밍</a:t>
            </a:r>
            <a:r>
              <a:rPr lang="en-US" altLang="ko-KR" sz="900">
                <a:solidFill>
                  <a:schemeClr val="tx1"/>
                </a:solidFill>
              </a:rPr>
              <a:t>1 </a:t>
            </a:r>
            <a:r>
              <a:rPr lang="ko-KR" altLang="en-US" sz="900">
                <a:solidFill>
                  <a:schemeClr val="tx1"/>
                </a:solidFill>
              </a:rPr>
              <a:t>제</a:t>
            </a:r>
            <a:r>
              <a:rPr lang="en-US" altLang="ko-KR" sz="900">
                <a:solidFill>
                  <a:schemeClr val="tx1"/>
                </a:solidFill>
              </a:rPr>
              <a:t>2</a:t>
            </a:r>
            <a:r>
              <a:rPr lang="ko-KR" altLang="en-US" sz="900">
                <a:solidFill>
                  <a:schemeClr val="tx1"/>
                </a:solidFill>
              </a:rPr>
              <a:t>주 강의</a:t>
            </a:r>
            <a:r>
              <a:rPr lang="en-US" altLang="ko-KR" sz="900">
                <a:solidFill>
                  <a:schemeClr val="tx1"/>
                </a:solidFill>
              </a:rPr>
              <a:t>, HTML5 </a:t>
            </a:r>
            <a:r>
              <a:rPr lang="ko-KR" altLang="en-US" sz="900">
                <a:solidFill>
                  <a:schemeClr val="tx1"/>
                </a:solidFill>
              </a:rPr>
              <a:t>문서의 기본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A50F8C-9100-43EB-BF85-E66134E95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ABEA76D-AC0B-4A8D-A15D-FF0B16DFADCB}" type="slidenum">
              <a:rPr lang="ko-KR" alt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72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장</a:t>
            </a:r>
            <a:r>
              <a:rPr lang="en-US" altLang="ko-KR" dirty="0"/>
              <a:t>. HTML5 </a:t>
            </a:r>
            <a:r>
              <a:rPr lang="ko-KR" altLang="en-US" dirty="0"/>
              <a:t>문서의 기본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HTML5 </a:t>
            </a:r>
            <a:r>
              <a:rPr lang="ko-KR" altLang="en-US" dirty="0"/>
              <a:t>웹 프로그래밍 입문 </a:t>
            </a:r>
            <a:r>
              <a:rPr lang="en-US" altLang="ko-KR" dirty="0"/>
              <a:t>(</a:t>
            </a:r>
            <a:r>
              <a:rPr lang="ko-KR" altLang="en-US" dirty="0"/>
              <a:t>개정</a:t>
            </a:r>
            <a:r>
              <a:rPr lang="en-US" altLang="ko-KR" dirty="0"/>
              <a:t>3</a:t>
            </a:r>
            <a:r>
              <a:rPr lang="ko-KR" altLang="en-US" dirty="0"/>
              <a:t>판</a:t>
            </a:r>
            <a:r>
              <a:rPr lang="en-US" altLang="ko-KR" dirty="0"/>
              <a:t>)-2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0A0669-F53B-904A-8740-AC6C0F55A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B5A47-6898-4759-B752-7A545926146D}" type="datetime1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0AE854-F41A-6B43-F667-0C2F8CB3E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F59582-1E7E-E401-2B7E-1DC6E44BF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848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ko-KR" sz="2400" dirty="0"/>
              <a:t> 2.1 </a:t>
            </a:r>
            <a:r>
              <a:rPr lang="ko-KR" altLang="en-US" sz="2400" dirty="0"/>
              <a:t>기본 문서 만들기</a:t>
            </a:r>
            <a:endParaRPr lang="en-US" altLang="ko-KR" sz="2400" dirty="0"/>
          </a:p>
          <a:p>
            <a:r>
              <a:rPr lang="en-US" altLang="ko-KR" sz="2400" dirty="0"/>
              <a:t>2.2 </a:t>
            </a:r>
            <a:r>
              <a:rPr lang="ko-KR" altLang="ko-KR" sz="2400" dirty="0"/>
              <a:t>단락과 텍스트 꾸미기</a:t>
            </a:r>
          </a:p>
          <a:p>
            <a:r>
              <a:rPr lang="en-US" altLang="ko-KR" sz="2400" dirty="0"/>
              <a:t>2.3 </a:t>
            </a:r>
            <a:r>
              <a:rPr lang="ko-KR" altLang="ko-KR" sz="2400" dirty="0"/>
              <a:t>목록 및 표 작성하기</a:t>
            </a:r>
          </a:p>
          <a:p>
            <a:r>
              <a:rPr lang="en-US" altLang="ko-KR" sz="2400" dirty="0"/>
              <a:t>2.4 </a:t>
            </a:r>
            <a:r>
              <a:rPr lang="ko-KR" altLang="ko-KR" sz="2400" dirty="0"/>
              <a:t>문서 구조화하기</a:t>
            </a:r>
          </a:p>
          <a:p>
            <a:pPr marL="0" indent="0">
              <a:buNone/>
            </a:pP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50834" y="4001294"/>
            <a:ext cx="5873326" cy="18466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소스코드 실행 사이트 </a:t>
            </a:r>
            <a:endParaRPr lang="en-US" altLang="ko-KR" sz="2400" b="1" dirty="0"/>
          </a:p>
          <a:p>
            <a:endParaRPr lang="en-US" altLang="ko-KR" dirty="0"/>
          </a:p>
          <a:p>
            <a:r>
              <a:rPr lang="ko-KR" altLang="en-US" dirty="0"/>
              <a:t>주소 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http://webclass.me/html5_3e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메뉴 </a:t>
            </a:r>
            <a:r>
              <a:rPr lang="en-US" altLang="ko-KR" dirty="0"/>
              <a:t>ch02/ ~ ch13/</a:t>
            </a:r>
            <a:r>
              <a:rPr lang="ko-KR" altLang="en-US" dirty="0"/>
              <a:t>에 각 장의 예제가 있어서 실행결과 확인 및 소스보기가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F3C00D9-B4EE-3434-88B7-7DF9897FF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44B34-F4F8-4B9A-BE6F-4D9174B6D941}" type="datetime1">
              <a:rPr lang="ko-KR" altLang="en-US" smtClean="0"/>
              <a:t>2023-03-10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238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2.1.1 HTML </a:t>
            </a:r>
            <a:r>
              <a:rPr lang="ko-KR" altLang="en-US" dirty="0"/>
              <a:t>요소와 속성</a:t>
            </a:r>
            <a:endParaRPr lang="en-US" altLang="ko-KR" dirty="0"/>
          </a:p>
          <a:p>
            <a:r>
              <a:rPr lang="en-US" altLang="ko-KR" dirty="0"/>
              <a:t>2.1.2 HTML </a:t>
            </a:r>
            <a:r>
              <a:rPr lang="ko-KR" altLang="en-US" dirty="0"/>
              <a:t>문서의 기본 구조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 </a:t>
            </a:r>
            <a:r>
              <a:rPr lang="ko-KR" altLang="en-US" dirty="0"/>
              <a:t>기본 문서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010C8F03-BFAE-551D-AB5D-92A3263F0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2B69C-A0CF-482D-9BF5-A8E0F10248D1}" type="datetime1">
              <a:rPr lang="ko-KR" altLang="en-US" smtClean="0"/>
              <a:t>2023-03-10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685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2.1.1 HTML </a:t>
            </a:r>
            <a:r>
              <a:rPr lang="ko-KR" altLang="en-US" dirty="0"/>
              <a:t>요소와</a:t>
            </a:r>
            <a:r>
              <a:rPr lang="en-US" altLang="ko-KR" dirty="0"/>
              <a:t> </a:t>
            </a:r>
            <a:r>
              <a:rPr lang="ko-KR" altLang="en-US" dirty="0"/>
              <a:t>속성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HTML (HyperText Markup Language)</a:t>
            </a:r>
          </a:p>
          <a:p>
            <a:pPr lvl="1"/>
            <a:r>
              <a:rPr lang="ko-KR" altLang="ko-KR" dirty="0"/>
              <a:t>웹</a:t>
            </a:r>
            <a:r>
              <a:rPr lang="en-US" altLang="ko-KR" dirty="0"/>
              <a:t>(WWW)</a:t>
            </a:r>
            <a:r>
              <a:rPr lang="ko-KR" altLang="ko-KR" dirty="0"/>
              <a:t>을 위한 하이퍼텍스트 문서 작성 언어</a:t>
            </a:r>
            <a:endParaRPr lang="en-US" altLang="ko-KR" dirty="0"/>
          </a:p>
          <a:p>
            <a:pPr lvl="1"/>
            <a:r>
              <a:rPr lang="ko-KR" altLang="ko-KR" dirty="0"/>
              <a:t>웹브라우저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ko-KR" dirty="0"/>
              <a:t>보여지는 문서의 내부형식을 규정</a:t>
            </a:r>
            <a:endParaRPr lang="en-US" altLang="ko-KR" dirty="0"/>
          </a:p>
          <a:p>
            <a:pPr lvl="4"/>
            <a:endParaRPr lang="en-US" altLang="ko-KR" dirty="0"/>
          </a:p>
          <a:p>
            <a:r>
              <a:rPr lang="en-US" altLang="ko-KR" dirty="0"/>
              <a:t>HTML</a:t>
            </a:r>
            <a:r>
              <a:rPr lang="ko-KR" altLang="en-US" dirty="0"/>
              <a:t> 형식의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endParaRPr lang="en-US" altLang="ko-KR" dirty="0"/>
          </a:p>
          <a:p>
            <a:pPr lvl="1"/>
            <a:r>
              <a:rPr lang="ko-KR" altLang="en-US" dirty="0" err="1"/>
              <a:t>첫줄에</a:t>
            </a:r>
            <a:r>
              <a:rPr lang="ko-KR" altLang="en-US" dirty="0"/>
              <a:t> </a:t>
            </a:r>
            <a:r>
              <a:rPr lang="en-US" altLang="ko-KR" dirty="0"/>
              <a:t>DOCTYPE </a:t>
            </a:r>
            <a:r>
              <a:rPr lang="ko-KR" altLang="en-US" dirty="0"/>
              <a:t>선언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다음줄부터</a:t>
            </a:r>
            <a:r>
              <a:rPr lang="ko-KR" altLang="en-US" dirty="0"/>
              <a:t> 요소들</a:t>
            </a:r>
            <a:r>
              <a:rPr lang="en-US" altLang="ko-KR" dirty="0"/>
              <a:t>(elements)</a:t>
            </a:r>
          </a:p>
          <a:p>
            <a:pPr lvl="1"/>
            <a:r>
              <a:rPr lang="ko-KR" altLang="en-US" dirty="0"/>
              <a:t>파일 </a:t>
            </a:r>
            <a:r>
              <a:rPr lang="ko-KR" altLang="en-US" dirty="0" err="1"/>
              <a:t>확장자는</a:t>
            </a:r>
            <a:r>
              <a:rPr lang="ko-KR" altLang="en-US" dirty="0"/>
              <a:t> </a:t>
            </a:r>
            <a:r>
              <a:rPr lang="en-US" altLang="ko-KR" dirty="0"/>
              <a:t>*.htm</a:t>
            </a:r>
            <a:r>
              <a:rPr lang="ko-KR" altLang="en-US" dirty="0"/>
              <a:t> 혹은 </a:t>
            </a:r>
            <a:r>
              <a:rPr lang="en-US" altLang="ko-KR" dirty="0"/>
              <a:t>*.html</a:t>
            </a:r>
            <a:r>
              <a:rPr lang="ko-KR" altLang="en-US" dirty="0"/>
              <a:t> </a:t>
            </a:r>
            <a:endParaRPr lang="en-US" altLang="ko-KR" dirty="0"/>
          </a:p>
          <a:p>
            <a:pPr lvl="4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F79EF44F-64F3-A313-6F11-59BC4A1ED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B265A-A4A2-4F79-933E-51370C7B3595}" type="datetime1">
              <a:rPr lang="ko-KR" altLang="en-US" smtClean="0"/>
              <a:t>2023-03-10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149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HTML </a:t>
            </a:r>
            <a:r>
              <a:rPr lang="ko-KR" altLang="en-US" dirty="0"/>
              <a:t>시작하기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453559"/>
            <a:ext cx="10515600" cy="4720218"/>
          </a:xfrm>
        </p:spPr>
        <p:txBody>
          <a:bodyPr>
            <a:no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문서 형식선언 </a:t>
            </a:r>
            <a:r>
              <a:rPr lang="en-US" altLang="ko-KR" dirty="0"/>
              <a:t>&lt;!DOCTYPE html&gt;</a:t>
            </a:r>
          </a:p>
          <a:p>
            <a:pPr lvl="1"/>
            <a:r>
              <a:rPr lang="ko-KR" altLang="en-US" dirty="0"/>
              <a:t>이전 </a:t>
            </a:r>
            <a:r>
              <a:rPr lang="en-US" altLang="ko-KR" dirty="0"/>
              <a:t>HTML</a:t>
            </a:r>
          </a:p>
          <a:p>
            <a:pPr lvl="2">
              <a:buNone/>
            </a:pPr>
            <a:r>
              <a:rPr lang="en-US" altLang="ko-KR" dirty="0"/>
              <a:t>&lt;!DOCTYPE html public  “-//W3C//DTD HTML 4.01//EN”&gt;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51584" y="1628800"/>
            <a:ext cx="6192688" cy="28931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/>
              <a:t>1	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&lt;!DOCTYPE html&gt;</a:t>
            </a:r>
            <a:endParaRPr lang="ko-KR" altLang="ko-KR" sz="14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/>
              <a:t>2	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&lt;html&gt;</a:t>
            </a:r>
            <a:endParaRPr lang="ko-KR" altLang="ko-KR" sz="14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/>
              <a:t>3	 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&lt;head&gt;</a:t>
            </a:r>
            <a:endParaRPr lang="ko-KR" altLang="ko-KR" sz="14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/>
              <a:t>4	      </a:t>
            </a:r>
            <a:r>
              <a:rPr lang="en-US" altLang="ko-KR" sz="1400" dirty="0">
                <a:highlight>
                  <a:srgbClr val="FFFF00"/>
                </a:highlight>
              </a:rPr>
              <a:t>&lt;title&gt;HTML </a:t>
            </a:r>
            <a:r>
              <a:rPr lang="ko-KR" altLang="ko-KR" sz="1400" dirty="0">
                <a:highlight>
                  <a:srgbClr val="FFFF00"/>
                </a:highlight>
              </a:rPr>
              <a:t>요소</a:t>
            </a:r>
            <a:r>
              <a:rPr lang="en-US" altLang="ko-KR" sz="1400" dirty="0">
                <a:highlight>
                  <a:srgbClr val="FFFF00"/>
                </a:highlight>
              </a:rPr>
              <a:t>&lt;/title&gt;</a:t>
            </a:r>
            <a:endParaRPr lang="ko-KR" altLang="ko-KR" sz="1400" dirty="0"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/>
              <a:t>5	 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&lt;/head&gt;</a:t>
            </a:r>
            <a:endParaRPr lang="ko-KR" altLang="ko-KR" sz="14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/>
              <a:t>6	</a:t>
            </a:r>
            <a:r>
              <a:rPr lang="en-US" altLang="ko-KR" sz="1400" dirty="0">
                <a:solidFill>
                  <a:srgbClr val="FF0000"/>
                </a:solidFill>
              </a:rPr>
              <a:t> 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&lt;body&gt;</a:t>
            </a:r>
            <a:endParaRPr lang="ko-KR" altLang="ko-KR" sz="14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/>
              <a:t>7	      &lt;h2&gt;HTML </a:t>
            </a:r>
            <a:r>
              <a:rPr lang="ko-KR" altLang="ko-KR" sz="1400" dirty="0"/>
              <a:t>시작하기</a:t>
            </a:r>
            <a:r>
              <a:rPr lang="en-US" altLang="ko-KR" sz="1400" dirty="0"/>
              <a:t>&lt;/h2&gt;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8	      &lt;p&gt;</a:t>
            </a:r>
            <a:r>
              <a:rPr lang="ko-KR" altLang="ko-KR" sz="1400" dirty="0" err="1"/>
              <a:t>첫줄에</a:t>
            </a:r>
            <a:r>
              <a:rPr lang="ko-KR" altLang="ko-KR" sz="1400" dirty="0"/>
              <a:t> 문서형식선언</a:t>
            </a:r>
            <a:r>
              <a:rPr lang="en-US" altLang="ko-KR" sz="1400" dirty="0"/>
              <a:t> !DOCTYPE html&lt;/p&gt; 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9	      &lt;p&gt;</a:t>
            </a:r>
            <a:r>
              <a:rPr lang="ko-KR" altLang="ko-KR" sz="1400" dirty="0" err="1"/>
              <a:t>다음줄부터</a:t>
            </a:r>
            <a:r>
              <a:rPr lang="ko-KR" altLang="ko-KR" sz="1400" dirty="0"/>
              <a:t> 요소</a:t>
            </a:r>
            <a:r>
              <a:rPr lang="en-US" altLang="ko-KR" sz="1400" dirty="0"/>
              <a:t>(element)</a:t>
            </a:r>
            <a:r>
              <a:rPr lang="ko-KR" altLang="ko-KR" sz="1400" dirty="0"/>
              <a:t>로 구성</a:t>
            </a:r>
            <a:r>
              <a:rPr lang="en-US" altLang="ko-KR" sz="1400" dirty="0"/>
              <a:t>&lt;/p&gt;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10	      &lt;p&gt;- [</a:t>
            </a:r>
            <a:r>
              <a:rPr lang="ko-KR" altLang="ko-KR" sz="1400" dirty="0"/>
              <a:t>시작태그</a:t>
            </a:r>
            <a:r>
              <a:rPr lang="en-US" altLang="ko-KR" sz="1400" dirty="0"/>
              <a:t>] </a:t>
            </a:r>
            <a:r>
              <a:rPr lang="ko-KR" altLang="ko-KR" sz="1400" dirty="0"/>
              <a:t>문서의 내용</a:t>
            </a:r>
            <a:r>
              <a:rPr lang="en-US" altLang="ko-KR" sz="1400" dirty="0"/>
              <a:t> [</a:t>
            </a:r>
            <a:r>
              <a:rPr lang="ko-KR" altLang="ko-KR" sz="1400" dirty="0"/>
              <a:t>종료태그</a:t>
            </a:r>
            <a:r>
              <a:rPr lang="en-US" altLang="ko-KR" sz="1400" dirty="0"/>
              <a:t>];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11	      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&gt;- </a:t>
            </a:r>
            <a:r>
              <a:rPr lang="ko-KR" altLang="ko-KR" sz="1400" dirty="0"/>
              <a:t>내용 없는 요소는 단독태그로</a:t>
            </a:r>
            <a:r>
              <a:rPr lang="en-US" altLang="ko-KR" sz="1400" dirty="0"/>
              <a:t>&lt;/p&gt;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12	</a:t>
            </a:r>
            <a:r>
              <a:rPr lang="en-US" altLang="ko-KR" sz="1400" dirty="0">
                <a:solidFill>
                  <a:srgbClr val="FF0000"/>
                </a:solidFill>
              </a:rPr>
              <a:t> 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&lt;/body&gt;</a:t>
            </a:r>
            <a:endParaRPr lang="ko-KR" altLang="ko-KR" sz="14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/>
              <a:t>13	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&lt;/html&gt;</a:t>
            </a:r>
            <a:endParaRPr lang="ko-KR" altLang="ko-KR" sz="14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386"/>
          <a:stretch/>
        </p:blipFill>
        <p:spPr>
          <a:xfrm>
            <a:off x="7356008" y="2132857"/>
            <a:ext cx="3311992" cy="2015585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0D0CC4B6-7384-47BE-AF0B-94EF085F3FDC}"/>
              </a:ext>
            </a:extLst>
          </p:cNvPr>
          <p:cNvSpPr/>
          <p:nvPr/>
        </p:nvSpPr>
        <p:spPr>
          <a:xfrm>
            <a:off x="7608168" y="2204864"/>
            <a:ext cx="432048" cy="216024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5A9B1DD-5B20-4181-97FE-9F269FB30206}"/>
              </a:ext>
            </a:extLst>
          </p:cNvPr>
          <p:cNvSpPr/>
          <p:nvPr/>
        </p:nvSpPr>
        <p:spPr>
          <a:xfrm>
            <a:off x="7248128" y="2521472"/>
            <a:ext cx="1872208" cy="1555600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날짜 개체 틀 9">
            <a:extLst>
              <a:ext uri="{FF2B5EF4-FFF2-40B4-BE49-F238E27FC236}">
                <a16:creationId xmlns:a16="http://schemas.microsoft.com/office/drawing/2014/main" id="{8EA32E08-9386-DF80-2F1E-342952F2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58DA-33F7-4733-9B72-806D27B814E3}" type="datetime1">
              <a:rPr lang="ko-KR" altLang="en-US" smtClean="0"/>
              <a:t>2023-03-10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227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요소</a:t>
            </a:r>
            <a:r>
              <a:rPr lang="en-US" altLang="ko-KR"/>
              <a:t>(Element)</a:t>
            </a:r>
            <a:r>
              <a:rPr lang="ko-KR" altLang="en-US"/>
              <a:t>와</a:t>
            </a:r>
            <a:r>
              <a:rPr lang="en-US" altLang="ko-KR"/>
              <a:t> </a:t>
            </a:r>
            <a:r>
              <a:rPr lang="ko-KR" altLang="en-US"/>
              <a:t>태그</a:t>
            </a:r>
            <a:r>
              <a:rPr lang="en-US" altLang="ko-KR"/>
              <a:t>(Tag)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요소</a:t>
            </a:r>
            <a:r>
              <a:rPr lang="en-US" altLang="ko-KR" dirty="0"/>
              <a:t>(element)</a:t>
            </a:r>
          </a:p>
          <a:p>
            <a:pPr lvl="1"/>
            <a:r>
              <a:rPr lang="ko-KR" altLang="en-US" dirty="0"/>
              <a:t>문서</a:t>
            </a:r>
            <a:r>
              <a:rPr lang="en-US" altLang="ko-KR" dirty="0"/>
              <a:t> </a:t>
            </a:r>
            <a:r>
              <a:rPr lang="ko-KR" altLang="en-US" dirty="0"/>
              <a:t>일부분의 특징을 지정하는 </a:t>
            </a:r>
            <a:r>
              <a:rPr lang="ko-KR" altLang="en-US" dirty="0" err="1"/>
              <a:t>마크업</a:t>
            </a:r>
            <a:r>
              <a:rPr lang="en-US" altLang="ko-KR" dirty="0"/>
              <a:t>, </a:t>
            </a:r>
            <a:r>
              <a:rPr lang="ko-KR" altLang="en-US" dirty="0"/>
              <a:t>일종의 명령어</a:t>
            </a:r>
            <a:endParaRPr lang="en-US" altLang="ko-KR" dirty="0"/>
          </a:p>
          <a:p>
            <a:pPr lvl="1"/>
            <a:r>
              <a:rPr lang="ko-KR" altLang="ko-KR" dirty="0"/>
              <a:t>내용</a:t>
            </a:r>
            <a:r>
              <a:rPr lang="en-US" altLang="ko-KR" dirty="0"/>
              <a:t>(content)</a:t>
            </a:r>
            <a:r>
              <a:rPr lang="ko-KR" altLang="ko-KR" dirty="0"/>
              <a:t>과 이를 둘러싼 태그</a:t>
            </a:r>
            <a:r>
              <a:rPr lang="en-US" altLang="ko-KR" dirty="0"/>
              <a:t>(tag)</a:t>
            </a:r>
            <a:r>
              <a:rPr lang="ko-KR" altLang="ko-KR" dirty="0"/>
              <a:t>로 구성</a:t>
            </a:r>
            <a:endParaRPr lang="en-US" altLang="ko-KR" dirty="0"/>
          </a:p>
          <a:p>
            <a:pPr lvl="2"/>
            <a:r>
              <a:rPr lang="ko-KR" altLang="ko-KR" dirty="0"/>
              <a:t>시작태그</a:t>
            </a:r>
            <a:r>
              <a:rPr lang="en-US" altLang="ko-KR" dirty="0"/>
              <a:t> &lt;</a:t>
            </a:r>
            <a:r>
              <a:rPr lang="ko-KR" altLang="ko-KR" dirty="0"/>
              <a:t>태그이름 속성들 </a:t>
            </a:r>
            <a:r>
              <a:rPr lang="en-US" altLang="ko-KR" dirty="0"/>
              <a:t>…&gt;</a:t>
            </a:r>
          </a:p>
          <a:p>
            <a:pPr lvl="2"/>
            <a:r>
              <a:rPr lang="ko-KR" altLang="ko-KR" dirty="0"/>
              <a:t>종료태그</a:t>
            </a:r>
            <a:r>
              <a:rPr lang="en-US" altLang="ko-KR" dirty="0"/>
              <a:t> &lt;/</a:t>
            </a:r>
            <a:r>
              <a:rPr lang="ko-KR" altLang="ko-KR" dirty="0"/>
              <a:t>태그이름</a:t>
            </a:r>
            <a:r>
              <a:rPr lang="en-US" altLang="ko-KR" dirty="0"/>
              <a:t>&gt;</a:t>
            </a:r>
          </a:p>
          <a:p>
            <a:pPr lvl="1"/>
            <a:r>
              <a:rPr lang="ko-KR" altLang="en-US" dirty="0"/>
              <a:t>태그의 이름</a:t>
            </a:r>
            <a:endParaRPr lang="en-US" altLang="ko-KR" dirty="0"/>
          </a:p>
          <a:p>
            <a:pPr lvl="2"/>
            <a:r>
              <a:rPr lang="ko-KR" altLang="en-US" dirty="0" err="1"/>
              <a:t>공백없는</a:t>
            </a:r>
            <a:r>
              <a:rPr lang="ko-KR" altLang="en-US" dirty="0"/>
              <a:t> 문자열</a:t>
            </a:r>
            <a:endParaRPr lang="en-US" altLang="ko-KR" dirty="0"/>
          </a:p>
          <a:p>
            <a:pPr lvl="2"/>
            <a:r>
              <a:rPr lang="ko-KR" altLang="en-US" dirty="0"/>
              <a:t>대소문자 구분 없음</a:t>
            </a:r>
            <a:endParaRPr lang="en-US" altLang="ko-KR" dirty="0"/>
          </a:p>
          <a:p>
            <a:pPr lvl="2"/>
            <a:r>
              <a:rPr lang="ko-KR" altLang="en-US" dirty="0"/>
              <a:t>엇갈려 중첩되면 </a:t>
            </a:r>
            <a:r>
              <a:rPr lang="ko-KR" altLang="en-US" dirty="0" err="1"/>
              <a:t>안된다</a:t>
            </a:r>
            <a:endParaRPr lang="en-US" altLang="ko-KR" dirty="0"/>
          </a:p>
          <a:p>
            <a:pPr lvl="1"/>
            <a:r>
              <a:rPr lang="ko-KR" altLang="en-US" dirty="0"/>
              <a:t>단독태그 </a:t>
            </a:r>
            <a:endParaRPr lang="en-US" altLang="ko-KR" dirty="0"/>
          </a:p>
          <a:p>
            <a:pPr lvl="2"/>
            <a:r>
              <a:rPr lang="en-US" altLang="ko-KR" dirty="0"/>
              <a:t>&lt;</a:t>
            </a:r>
            <a:r>
              <a:rPr lang="ko-KR" altLang="en-US" dirty="0"/>
              <a:t>태그이름 </a:t>
            </a:r>
            <a:r>
              <a:rPr lang="en-US" altLang="ko-KR" dirty="0"/>
              <a:t>/&gt;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67316" y="4619059"/>
            <a:ext cx="45864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600" dirty="0"/>
              <a:t>&lt;p&gt; &lt;h2&gt; html </a:t>
            </a:r>
            <a:r>
              <a:rPr lang="ko-KR" altLang="ko-KR" sz="1600" dirty="0"/>
              <a:t>문단</a:t>
            </a:r>
            <a:r>
              <a:rPr lang="en-US" altLang="ko-KR" sz="1600" dirty="0"/>
              <a:t> &lt;/p&gt; </a:t>
            </a:r>
            <a:r>
              <a:rPr lang="ko-KR" altLang="ko-KR" sz="1600" dirty="0"/>
              <a:t>제목</a:t>
            </a:r>
            <a:r>
              <a:rPr lang="en-US" altLang="ko-KR" sz="1600" dirty="0"/>
              <a:t> &lt;/h2&gt; </a:t>
            </a:r>
            <a:endParaRPr lang="ko-KR" altLang="ko-KR" sz="1600" dirty="0"/>
          </a:p>
          <a:p>
            <a:pPr fontAlgn="base"/>
            <a:r>
              <a:rPr lang="en-US" altLang="ko-KR" sz="1600" dirty="0"/>
              <a:t>&lt;p&gt; &lt;h2&gt; html </a:t>
            </a:r>
            <a:r>
              <a:rPr lang="ko-KR" altLang="ko-KR" sz="1600" dirty="0"/>
              <a:t>문단 제목</a:t>
            </a:r>
            <a:r>
              <a:rPr lang="en-US" altLang="ko-KR" sz="1600" dirty="0"/>
              <a:t> &lt;/h2&gt; &lt;/p&gt;</a:t>
            </a:r>
            <a:endParaRPr lang="ko-KR" altLang="ko-KR" sz="1600" dirty="0"/>
          </a:p>
          <a:p>
            <a:pPr fontAlgn="base"/>
            <a:r>
              <a:rPr lang="en-US" altLang="ko-KR" sz="1600" dirty="0"/>
              <a:t>&lt;h2&gt; &lt;p&gt; html </a:t>
            </a:r>
            <a:r>
              <a:rPr lang="ko-KR" altLang="ko-KR" sz="1600" dirty="0"/>
              <a:t>문단 제목</a:t>
            </a:r>
            <a:r>
              <a:rPr lang="en-US" altLang="ko-KR" sz="1600" dirty="0"/>
              <a:t> &lt;/p&gt; &lt;/h2&gt;</a:t>
            </a:r>
          </a:p>
          <a:p>
            <a:pPr fontAlgn="base"/>
            <a:endParaRPr lang="en-US" altLang="ko-KR" sz="1600" dirty="0"/>
          </a:p>
          <a:p>
            <a:pPr fontAlgn="base"/>
            <a:endParaRPr lang="en-US" altLang="ko-KR" sz="1600" dirty="0"/>
          </a:p>
          <a:p>
            <a:pPr fontAlgn="base"/>
            <a:r>
              <a:rPr lang="en-US" altLang="ko-KR" sz="1600" dirty="0"/>
              <a:t>&lt;</a:t>
            </a:r>
            <a:r>
              <a:rPr lang="en-US" altLang="ko-KR" sz="1600" dirty="0" err="1"/>
              <a:t>br</a:t>
            </a:r>
            <a:r>
              <a:rPr lang="ko-KR" altLang="en-US" sz="1600" dirty="0"/>
              <a:t> </a:t>
            </a:r>
            <a:r>
              <a:rPr lang="en-US" altLang="ko-KR" sz="1600" dirty="0"/>
              <a:t>/&gt;  &lt;hr /&gt; &lt;</a:t>
            </a:r>
            <a:r>
              <a:rPr lang="en-US" altLang="ko-KR" sz="1600" dirty="0" err="1"/>
              <a:t>img</a:t>
            </a:r>
            <a:r>
              <a:rPr lang="en-US" altLang="ko-KR" sz="1600" dirty="0"/>
              <a:t> … /&gt;</a:t>
            </a:r>
            <a:endParaRPr lang="ko-KR" altLang="ko-KR" sz="16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975" y="3048315"/>
            <a:ext cx="4756753" cy="1337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384085-1E54-F58F-BC20-F900560C8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146DF-C6F7-4A92-B673-CAF2DEF7A927}" type="datetime1">
              <a:rPr lang="ko-KR" altLang="en-US" smtClean="0"/>
              <a:t>2023-03-10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699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87751" y="1579683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dirty="0"/>
              <a:t>요소에 추가정보를 주기 위해서 사용</a:t>
            </a:r>
            <a:endParaRPr lang="en-US" altLang="ko-KR" dirty="0"/>
          </a:p>
          <a:p>
            <a:pPr lvl="1"/>
            <a:r>
              <a:rPr lang="ko-KR" altLang="en-US" dirty="0"/>
              <a:t>추가정보 예</a:t>
            </a:r>
            <a:r>
              <a:rPr lang="en-US" altLang="ko-KR" dirty="0"/>
              <a:t>, </a:t>
            </a:r>
            <a:r>
              <a:rPr lang="ko-KR" altLang="en-US" dirty="0"/>
              <a:t>요소의 모양을 나타내는 스타일</a:t>
            </a:r>
            <a:endParaRPr lang="en-US" altLang="ko-KR" dirty="0"/>
          </a:p>
          <a:p>
            <a:pPr lvl="1"/>
            <a:r>
              <a:rPr lang="ko-KR" altLang="en-US" dirty="0"/>
              <a:t>하이퍼링크의</a:t>
            </a:r>
            <a:r>
              <a:rPr lang="en-US" altLang="ko-KR" dirty="0"/>
              <a:t> </a:t>
            </a:r>
            <a:r>
              <a:rPr lang="ko-KR" altLang="en-US" dirty="0"/>
              <a:t>링크지점 정보 등</a:t>
            </a:r>
            <a:endParaRPr lang="en-US" altLang="ko-KR" dirty="0"/>
          </a:p>
          <a:p>
            <a:pPr lvl="4"/>
            <a:endParaRPr lang="en-US" altLang="ko-KR" dirty="0"/>
          </a:p>
          <a:p>
            <a:r>
              <a:rPr lang="ko-KR" altLang="en-US" dirty="0"/>
              <a:t>속성의 구조</a:t>
            </a:r>
            <a:endParaRPr lang="en-US" altLang="ko-KR" dirty="0"/>
          </a:p>
          <a:p>
            <a:pPr lvl="1"/>
            <a:r>
              <a:rPr lang="ko-KR" altLang="en-US" dirty="0"/>
              <a:t>요소의 시작태그 내에 나타남</a:t>
            </a:r>
            <a:endParaRPr lang="en-US" altLang="ko-KR" dirty="0"/>
          </a:p>
          <a:p>
            <a:pPr lvl="1"/>
            <a:r>
              <a:rPr lang="ko-KR" altLang="en-US" dirty="0"/>
              <a:t>이름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속성값</a:t>
            </a:r>
            <a:r>
              <a:rPr lang="en-US" altLang="ko-KR" dirty="0"/>
              <a:t>” </a:t>
            </a:r>
            <a:r>
              <a:rPr lang="ko-KR" altLang="en-US" dirty="0"/>
              <a:t>혹은 이름 </a:t>
            </a:r>
            <a:r>
              <a:rPr lang="en-US" altLang="ko-KR" dirty="0"/>
              <a:t>= ‘</a:t>
            </a:r>
            <a:r>
              <a:rPr lang="ko-KR" altLang="en-US" dirty="0"/>
              <a:t>속성값</a:t>
            </a:r>
            <a:r>
              <a:rPr lang="en-US" altLang="ko-KR" dirty="0"/>
              <a:t>’</a:t>
            </a:r>
          </a:p>
          <a:p>
            <a:pPr lvl="1"/>
            <a:r>
              <a:rPr lang="ko-KR" altLang="en-US" dirty="0"/>
              <a:t>하나의 요소에 여러 개의 속성 가능</a:t>
            </a:r>
            <a:r>
              <a:rPr lang="en-US" altLang="ko-KR" dirty="0"/>
              <a:t>, </a:t>
            </a:r>
            <a:r>
              <a:rPr lang="ko-KR" altLang="en-US" dirty="0"/>
              <a:t>빈 칸으로 구분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44836" y="4964339"/>
            <a:ext cx="6912675" cy="830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/>
            <a:r>
              <a:rPr lang="en-US" altLang="ko-KR" sz="1600" dirty="0"/>
              <a:t>  &lt;table border="1"&gt; … &lt;/table&gt;</a:t>
            </a:r>
            <a:endParaRPr lang="ko-KR" altLang="ko-KR" sz="1600" dirty="0"/>
          </a:p>
          <a:p>
            <a:pPr fontAlgn="base"/>
            <a:r>
              <a:rPr lang="en-US" altLang="ko-KR" sz="1600" dirty="0"/>
              <a:t>  &lt;a </a:t>
            </a:r>
            <a:r>
              <a:rPr lang="en-US" altLang="ko-KR" sz="1600" dirty="0" err="1"/>
              <a:t>href</a:t>
            </a:r>
            <a:r>
              <a:rPr lang="en-US" altLang="ko-KR" sz="1600" dirty="0"/>
              <a:t>="ch02.htm"&gt; … &lt;/a&gt;</a:t>
            </a:r>
          </a:p>
          <a:p>
            <a:pPr fontAlgn="base"/>
            <a:r>
              <a:rPr lang="en-US" altLang="ko-KR" sz="1600" dirty="0"/>
              <a:t>  &lt;a </a:t>
            </a:r>
            <a:r>
              <a:rPr lang="en-US" altLang="ko-KR" sz="1600" dirty="0" err="1"/>
              <a:t>href</a:t>
            </a:r>
            <a:r>
              <a:rPr lang="en-US" altLang="ko-KR" sz="1600" dirty="0"/>
              <a:t>="ch02.htm" target=”blank”&gt; … &lt;/a&gt;</a:t>
            </a:r>
            <a:endParaRPr lang="ko-KR" altLang="ko-KR" sz="16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6786BA-B952-D81E-7A3C-EACFFA3D6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6F121-F8C4-490B-AB8D-6923D6C4FA2A}" type="datetime1">
              <a:rPr lang="ko-KR" altLang="en-US" smtClean="0"/>
              <a:t>2023-03-10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691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2.1.2 HTML </a:t>
            </a:r>
            <a:r>
              <a:rPr lang="ko-KR" altLang="en-US"/>
              <a:t>문서의 기본 구조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문서형식 선언 다음에 루트요소</a:t>
            </a:r>
            <a:r>
              <a:rPr lang="en-US" altLang="ko-KR"/>
              <a:t> &lt;html&gt;</a:t>
            </a:r>
          </a:p>
          <a:p>
            <a:pPr lvl="1"/>
            <a:r>
              <a:rPr lang="ko-KR" altLang="en-US"/>
              <a:t> </a:t>
            </a:r>
            <a:r>
              <a:rPr lang="en-US" altLang="ko-KR"/>
              <a:t>&lt;head&gt; </a:t>
            </a:r>
            <a:r>
              <a:rPr lang="ko-KR" altLang="en-US"/>
              <a:t>와 </a:t>
            </a:r>
            <a:r>
              <a:rPr lang="en-US" altLang="ko-KR"/>
              <a:t>&lt;body&gt; </a:t>
            </a:r>
            <a:r>
              <a:rPr lang="ko-KR" altLang="en-US"/>
              <a:t>로 구성</a:t>
            </a:r>
            <a:r>
              <a:rPr lang="en-US" altLang="ko-KR"/>
              <a:t>, &lt;body&gt;</a:t>
            </a:r>
            <a:r>
              <a:rPr lang="ko-KR" altLang="en-US"/>
              <a:t>에  원하는 요소</a:t>
            </a:r>
            <a:endParaRPr lang="en-US" altLang="ko-KR"/>
          </a:p>
          <a:p>
            <a:pPr lvl="2"/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14389" y="2636911"/>
            <a:ext cx="9225981" cy="332398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/>
              <a:t>1	&lt;!DOCTYPE html&gt;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2	&lt;html&gt;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3	  &lt;head&gt;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fontAlgn="base"/>
            <a:r>
              <a:rPr lang="en-US" altLang="ko-KR" sz="1400" dirty="0">
                <a:solidFill>
                  <a:schemeClr val="tx1"/>
                </a:solidFill>
              </a:rPr>
              <a:t>4	     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&lt;title&gt;HTML </a:t>
            </a:r>
            <a:r>
              <a:rPr lang="ko-KR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기본구조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&lt;/title&gt; </a:t>
            </a:r>
            <a:endParaRPr lang="ko-KR" altLang="ko-KR" sz="14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>
                <a:solidFill>
                  <a:schemeClr val="tx1"/>
                </a:solidFill>
              </a:rPr>
              <a:t>5	</a:t>
            </a:r>
            <a:r>
              <a:rPr lang="en-US" altLang="ko-KR" sz="1400" dirty="0">
                <a:solidFill>
                  <a:srgbClr val="FF0000"/>
                </a:solidFill>
              </a:rPr>
              <a:t>     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&lt;meta 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charset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="UTF-8"&gt;</a:t>
            </a:r>
            <a:endParaRPr lang="ko-KR" altLang="ko-KR" sz="14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>
                <a:solidFill>
                  <a:schemeClr val="tx1"/>
                </a:solidFill>
              </a:rPr>
              <a:t>6	     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&lt;meta authors="</a:t>
            </a:r>
            <a:r>
              <a:rPr lang="ko-KR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임순범 박희민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"&gt;</a:t>
            </a:r>
            <a:endParaRPr lang="ko-KR" altLang="ko-KR" sz="14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/>
              <a:t>7	  &lt;/head&gt;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8	  &lt;body&gt;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	      …</a:t>
            </a:r>
          </a:p>
          <a:p>
            <a:pPr marL="342900" indent="-342900" fontAlgn="base">
              <a:buFont typeface="Wingdings" panose="05000000000000000000" pitchFamily="2" charset="2"/>
              <a:buAutoNum type="arabicPlain" startAt="12"/>
            </a:pPr>
            <a:r>
              <a:rPr lang="en-US" altLang="ko-KR" sz="1400" dirty="0"/>
              <a:t>&lt;p&gt;</a:t>
            </a:r>
            <a:r>
              <a:rPr lang="ko-KR" altLang="en-US" sz="1400" dirty="0"/>
              <a:t>특수문자는 </a:t>
            </a:r>
            <a:r>
              <a:rPr lang="en-US" altLang="ko-KR" sz="1400" dirty="0">
                <a:solidFill>
                  <a:srgbClr val="FF0000"/>
                </a:solidFill>
              </a:rPr>
              <a:t>&amp;amp;</a:t>
            </a:r>
            <a:r>
              <a:rPr lang="ko-KR" altLang="en-US" sz="1400" dirty="0"/>
              <a:t>이름</a:t>
            </a:r>
            <a:r>
              <a:rPr lang="en-US" altLang="ko-KR" sz="1400" dirty="0"/>
              <a:t>; </a:t>
            </a:r>
            <a:r>
              <a:rPr lang="ko-KR" altLang="en-US" sz="1400" dirty="0"/>
              <a:t>형식으로 표기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marL="342900" indent="-342900" fontAlgn="base">
              <a:buAutoNum type="arabicPlain" startAt="12"/>
            </a:pPr>
            <a:r>
              <a:rPr lang="en-US" altLang="ko-KR" sz="1400" dirty="0">
                <a:solidFill>
                  <a:srgbClr val="FF0000"/>
                </a:solidFill>
              </a:rPr>
              <a:t>&amp;</a:t>
            </a:r>
            <a:r>
              <a:rPr lang="en-US" altLang="ko-KR" sz="1400" dirty="0" err="1">
                <a:solidFill>
                  <a:srgbClr val="FF0000"/>
                </a:solidFill>
              </a:rPr>
              <a:t>nbsp</a:t>
            </a:r>
            <a:r>
              <a:rPr lang="en-US" altLang="ko-KR" sz="1400" dirty="0">
                <a:solidFill>
                  <a:srgbClr val="FF0000"/>
                </a:solidFill>
              </a:rPr>
              <a:t>;- </a:t>
            </a:r>
            <a:r>
              <a:rPr lang="ko-KR" altLang="en-US" sz="1400" dirty="0">
                <a:solidFill>
                  <a:srgbClr val="FF0000"/>
                </a:solidFill>
                <a:highlight>
                  <a:srgbClr val="FFFF00"/>
                </a:highlight>
              </a:rPr>
              <a:t>예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highlight>
                  <a:srgbClr val="FFFF00"/>
                </a:highlight>
              </a:rPr>
              <a:t>공백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&amp;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lt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; &amp;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gt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; &amp;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quot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; &amp;amp; </a:t>
            </a:r>
            <a:r>
              <a:rPr lang="en-US" altLang="ko-KR" sz="1400" dirty="0">
                <a:highlight>
                  <a:srgbClr val="FFFF00"/>
                </a:highlight>
              </a:rPr>
              <a:t>(</a:t>
            </a:r>
            <a:r>
              <a:rPr lang="ko-KR" altLang="en-US" sz="1400" dirty="0">
                <a:highlight>
                  <a:srgbClr val="FFFF00"/>
                </a:highlight>
              </a:rPr>
              <a:t>특수문자 이름</a:t>
            </a:r>
            <a:r>
              <a:rPr lang="en-US" altLang="ko-KR" sz="1400" dirty="0">
                <a:highlight>
                  <a:srgbClr val="FFFF00"/>
                </a:highlight>
              </a:rPr>
              <a:t>: </a:t>
            </a:r>
            <a:r>
              <a:rPr lang="en-US" altLang="ko-KR" sz="1400" dirty="0" err="1">
                <a:highlight>
                  <a:srgbClr val="FFFF00"/>
                </a:highlight>
              </a:rPr>
              <a:t>nbsp</a:t>
            </a:r>
            <a:r>
              <a:rPr lang="en-US" altLang="ko-KR" sz="1400" dirty="0">
                <a:highlight>
                  <a:srgbClr val="FFFF00"/>
                </a:highlight>
              </a:rPr>
              <a:t>, </a:t>
            </a:r>
            <a:r>
              <a:rPr lang="en-US" altLang="ko-KR" sz="1400" dirty="0" err="1">
                <a:highlight>
                  <a:srgbClr val="FFFF00"/>
                </a:highlight>
              </a:rPr>
              <a:t>lt</a:t>
            </a:r>
            <a:r>
              <a:rPr lang="en-US" altLang="ko-KR" sz="1400" dirty="0">
                <a:highlight>
                  <a:srgbClr val="FFFF00"/>
                </a:highlight>
              </a:rPr>
              <a:t>, …)&lt;</a:t>
            </a:r>
            <a:r>
              <a:rPr lang="en-US" altLang="ko-KR" sz="1400" dirty="0" err="1">
                <a:highlight>
                  <a:srgbClr val="FFFF00"/>
                </a:highlight>
              </a:rPr>
              <a:t>br</a:t>
            </a:r>
            <a:r>
              <a:rPr lang="en-US" altLang="ko-KR" sz="1400" dirty="0">
                <a:highlight>
                  <a:srgbClr val="FFFF00"/>
                </a:highlight>
              </a:rPr>
              <a:t>&gt;</a:t>
            </a:r>
          </a:p>
          <a:p>
            <a:pPr marL="342900" indent="-342900" fontAlgn="base">
              <a:buAutoNum type="arabicPlain" startAt="12"/>
            </a:pPr>
            <a:r>
              <a:rPr lang="en-US" altLang="ko-KR" sz="1400" dirty="0">
                <a:solidFill>
                  <a:srgbClr val="FF0000"/>
                </a:solidFill>
              </a:rPr>
              <a:t>&amp;</a:t>
            </a:r>
            <a:r>
              <a:rPr lang="en-US" altLang="ko-KR" sz="1400" dirty="0" err="1">
                <a:solidFill>
                  <a:srgbClr val="FF0000"/>
                </a:solidFill>
              </a:rPr>
              <a:t>nbsp</a:t>
            </a:r>
            <a:r>
              <a:rPr lang="en-US" altLang="ko-KR" sz="1400" dirty="0">
                <a:solidFill>
                  <a:srgbClr val="FF0000"/>
                </a:solidFill>
              </a:rPr>
              <a:t>;- </a:t>
            </a:r>
            <a:r>
              <a:rPr lang="ko-KR" altLang="en-US" sz="1400" dirty="0">
                <a:solidFill>
                  <a:srgbClr val="FF0000"/>
                </a:solidFill>
                <a:highlight>
                  <a:srgbClr val="FFFF00"/>
                </a:highlight>
              </a:rPr>
              <a:t>예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, &amp;#169; &amp;#x00a2; &amp;#x00a3; &amp;#x00a5; </a:t>
            </a:r>
            <a:r>
              <a:rPr lang="en-US" altLang="ko-KR" sz="1400" dirty="0">
                <a:highlight>
                  <a:srgbClr val="FFFF00"/>
                </a:highlight>
              </a:rPr>
              <a:t>(</a:t>
            </a:r>
            <a:r>
              <a:rPr lang="ko-KR" altLang="en-US" sz="1400" dirty="0">
                <a:highlight>
                  <a:srgbClr val="FFFF00"/>
                </a:highlight>
              </a:rPr>
              <a:t>특수문자 코드</a:t>
            </a:r>
            <a:r>
              <a:rPr lang="en-US" altLang="ko-KR" sz="1400" dirty="0">
                <a:highlight>
                  <a:srgbClr val="FFFF00"/>
                </a:highlight>
              </a:rPr>
              <a:t>: …</a:t>
            </a:r>
          </a:p>
          <a:p>
            <a:pPr marL="342900" indent="-342900" fontAlgn="base"/>
            <a:r>
              <a:rPr lang="en-US" altLang="ko-KR" sz="1400" dirty="0"/>
              <a:t>15	                  </a:t>
            </a:r>
            <a:r>
              <a:rPr lang="en-US" altLang="ko-KR" sz="1400" dirty="0">
                <a:highlight>
                  <a:srgbClr val="FFFF00"/>
                </a:highlight>
              </a:rPr>
              <a:t>&lt;!-- </a:t>
            </a:r>
            <a:r>
              <a:rPr lang="ko-KR" altLang="ko-KR" sz="1400" dirty="0">
                <a:highlight>
                  <a:srgbClr val="FFFF00"/>
                </a:highlight>
              </a:rPr>
              <a:t>설명문은 이렇게 작성</a:t>
            </a:r>
            <a:r>
              <a:rPr lang="en-US" altLang="ko-KR" sz="1400" dirty="0">
                <a:highlight>
                  <a:srgbClr val="FFFF00"/>
                </a:highlight>
              </a:rPr>
              <a:t> --&gt;</a:t>
            </a:r>
            <a:endParaRPr lang="ko-KR" altLang="ko-KR" sz="1400" dirty="0"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/>
              <a:t>16	  &lt;/body&gt;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17	&lt;/html&gt;</a:t>
            </a:r>
            <a:endParaRPr lang="ko-KR" altLang="ko-KR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22"/>
          <a:stretch/>
        </p:blipFill>
        <p:spPr>
          <a:xfrm>
            <a:off x="7486100" y="2852937"/>
            <a:ext cx="3181900" cy="1849555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2A235A90-B773-4DCB-A5A5-4DAC58CCC411}"/>
              </a:ext>
            </a:extLst>
          </p:cNvPr>
          <p:cNvSpPr/>
          <p:nvPr/>
        </p:nvSpPr>
        <p:spPr>
          <a:xfrm>
            <a:off x="7680176" y="2923015"/>
            <a:ext cx="576064" cy="216024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C5AD3F8-E49E-42EC-8ACE-E4771359B8AB}"/>
              </a:ext>
            </a:extLst>
          </p:cNvPr>
          <p:cNvSpPr/>
          <p:nvPr/>
        </p:nvSpPr>
        <p:spPr>
          <a:xfrm>
            <a:off x="7394448" y="4149080"/>
            <a:ext cx="2816352" cy="365848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CB2697-CB92-5C29-C0FD-7A3C2DEE6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853E4-95EB-4A06-A1C4-E93304AD8BD2}" type="datetime1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F18E71-ACE4-44C7-535A-B1E177C0768D}"/>
              </a:ext>
            </a:extLst>
          </p:cNvPr>
          <p:cNvSpPr txBox="1"/>
          <p:nvPr/>
        </p:nvSpPr>
        <p:spPr>
          <a:xfrm>
            <a:off x="302437" y="6009241"/>
            <a:ext cx="838870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Unicode Transformation Format : </a:t>
            </a:r>
            <a:r>
              <a:rPr lang="ko-KR" altLang="en-US" dirty="0"/>
              <a:t>한 유니코드문자를 </a:t>
            </a:r>
            <a:r>
              <a:rPr lang="en-US" altLang="ko-KR" dirty="0"/>
              <a:t>1~4 </a:t>
            </a:r>
            <a:r>
              <a:rPr lang="ko-KR" altLang="en-US" dirty="0"/>
              <a:t>바이트 이진수로 변환</a:t>
            </a:r>
          </a:p>
        </p:txBody>
      </p:sp>
    </p:spTree>
    <p:extLst>
      <p:ext uri="{BB962C8B-B14F-4D97-AF65-F5344CB8AC3E}">
        <p14:creationId xmlns:p14="http://schemas.microsoft.com/office/powerpoint/2010/main" val="4233481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B6DE4-BDB2-A5D5-CD3B-78147CB83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9945A2-FDF7-9E94-764B-A6E70BDAF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5E59C-5EF6-4DB0-AB69-79C35F6757F3}" type="datetime1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6BEDB1-A6FB-D308-9F2C-4E70E4754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61D1E6-4B74-B95A-1811-482499D44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1A7C3F2-6989-CBC1-954E-C70EC03C7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34"/>
            <a:ext cx="12192000" cy="34146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5B948D-8AC2-6CCC-482B-FABF2242AB79}"/>
              </a:ext>
            </a:extLst>
          </p:cNvPr>
          <p:cNvSpPr txBox="1"/>
          <p:nvPr/>
        </p:nvSpPr>
        <p:spPr>
          <a:xfrm>
            <a:off x="1007390" y="3928820"/>
            <a:ext cx="445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U+1F4D5 :</a:t>
            </a:r>
            <a:r>
              <a:rPr lang="ko-KR" altLang="en-US" dirty="0"/>
              <a:t> </a:t>
            </a:r>
            <a:r>
              <a:rPr lang="en-US" altLang="ko-KR" dirty="0"/>
              <a:t>0 0001</a:t>
            </a:r>
            <a:r>
              <a:rPr lang="ko-KR" altLang="en-US" dirty="0"/>
              <a:t> </a:t>
            </a:r>
            <a:r>
              <a:rPr lang="en-US" altLang="ko-KR" dirty="0"/>
              <a:t>1111</a:t>
            </a:r>
            <a:r>
              <a:rPr lang="ko-KR" altLang="en-US" dirty="0"/>
              <a:t> </a:t>
            </a:r>
            <a:r>
              <a:rPr lang="en-US" altLang="ko-KR" dirty="0"/>
              <a:t>0100</a:t>
            </a:r>
            <a:r>
              <a:rPr lang="ko-KR" altLang="en-US" dirty="0"/>
              <a:t> </a:t>
            </a:r>
            <a:r>
              <a:rPr lang="en-US" altLang="ko-KR" dirty="0"/>
              <a:t>1101</a:t>
            </a:r>
            <a:r>
              <a:rPr lang="ko-KR" altLang="en-US" dirty="0"/>
              <a:t> </a:t>
            </a:r>
            <a:r>
              <a:rPr lang="en-US" altLang="ko-KR" dirty="0"/>
              <a:t>0101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235FD3-60AF-0CED-3519-8691D35CE6B2}"/>
              </a:ext>
            </a:extLst>
          </p:cNvPr>
          <p:cNvSpPr txBox="1"/>
          <p:nvPr/>
        </p:nvSpPr>
        <p:spPr>
          <a:xfrm>
            <a:off x="2209800" y="4576827"/>
            <a:ext cx="6260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1111 0</a:t>
            </a:r>
            <a:r>
              <a:rPr lang="en-US" altLang="ko-KR" dirty="0"/>
              <a:t>000 </a:t>
            </a:r>
            <a:r>
              <a:rPr lang="en-US" altLang="ko-KR" dirty="0">
                <a:solidFill>
                  <a:srgbClr val="FF0000"/>
                </a:solidFill>
              </a:rPr>
              <a:t>10</a:t>
            </a:r>
            <a:r>
              <a:rPr lang="en-US" altLang="ko-KR" dirty="0"/>
              <a:t>01 1111 </a:t>
            </a:r>
            <a:r>
              <a:rPr lang="en-US" altLang="ko-KR" dirty="0">
                <a:solidFill>
                  <a:srgbClr val="FF0000"/>
                </a:solidFill>
              </a:rPr>
              <a:t>10</a:t>
            </a:r>
            <a:r>
              <a:rPr lang="en-US" altLang="ko-KR" dirty="0"/>
              <a:t>01 0011 </a:t>
            </a:r>
            <a:r>
              <a:rPr lang="en-US" altLang="ko-KR" dirty="0">
                <a:solidFill>
                  <a:srgbClr val="FF0000"/>
                </a:solidFill>
              </a:rPr>
              <a:t>10</a:t>
            </a:r>
            <a:r>
              <a:rPr lang="en-US" altLang="ko-KR" dirty="0"/>
              <a:t>01 0101 : F0 9F 93 95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024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&lt;head&gt; </a:t>
            </a:r>
            <a:r>
              <a:rPr lang="ko-KR" altLang="en-US"/>
              <a:t>요소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81444" y="1447252"/>
            <a:ext cx="10515600" cy="4351338"/>
          </a:xfrm>
        </p:spPr>
        <p:txBody>
          <a:bodyPr>
            <a:noAutofit/>
          </a:bodyPr>
          <a:lstStyle/>
          <a:p>
            <a:r>
              <a:rPr lang="en-US" altLang="ko-KR" dirty="0"/>
              <a:t>&lt;title&gt; </a:t>
            </a:r>
            <a:r>
              <a:rPr lang="ko-KR" altLang="en-US" dirty="0"/>
              <a:t>요소 </a:t>
            </a:r>
            <a:r>
              <a:rPr lang="en-US" altLang="ko-KR" dirty="0"/>
              <a:t>: </a:t>
            </a:r>
            <a:r>
              <a:rPr lang="ko-KR" altLang="en-US" dirty="0"/>
              <a:t>문서 제목</a:t>
            </a:r>
            <a:endParaRPr lang="en-US" altLang="ko-KR" dirty="0"/>
          </a:p>
          <a:p>
            <a:r>
              <a:rPr lang="en-US" altLang="ko-KR" dirty="0"/>
              <a:t>&lt;meta&gt; </a:t>
            </a:r>
            <a:r>
              <a:rPr lang="ko-KR" altLang="en-US" dirty="0"/>
              <a:t>요소</a:t>
            </a:r>
            <a:endParaRPr lang="en-US" altLang="ko-KR" dirty="0"/>
          </a:p>
          <a:p>
            <a:pPr lvl="1"/>
            <a:r>
              <a:rPr lang="ko-KR" altLang="ko-KR" dirty="0"/>
              <a:t>문서 관리를 위한 메타정보</a:t>
            </a:r>
            <a:r>
              <a:rPr lang="en-US" altLang="ko-KR" dirty="0"/>
              <a:t>(metadata)</a:t>
            </a:r>
            <a:r>
              <a:rPr lang="ko-KR" altLang="ko-KR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기록</a:t>
            </a:r>
            <a:endParaRPr lang="en-US" altLang="ko-KR" dirty="0"/>
          </a:p>
          <a:p>
            <a:pPr lvl="2"/>
            <a:r>
              <a:rPr lang="ko-KR" altLang="ko-KR" dirty="0"/>
              <a:t>문서 정보</a:t>
            </a:r>
            <a:r>
              <a:rPr lang="en-US" altLang="ko-KR" dirty="0"/>
              <a:t>,</a:t>
            </a:r>
            <a:r>
              <a:rPr lang="ko-KR" altLang="ko-KR" dirty="0"/>
              <a:t> 키워드</a:t>
            </a:r>
            <a:r>
              <a:rPr lang="en-US" altLang="ko-KR" dirty="0"/>
              <a:t>, </a:t>
            </a:r>
            <a:r>
              <a:rPr lang="ko-KR" altLang="ko-KR" dirty="0"/>
              <a:t>저자 정보</a:t>
            </a:r>
            <a:r>
              <a:rPr lang="en-US" altLang="ko-KR" dirty="0"/>
              <a:t>,  </a:t>
            </a:r>
            <a:r>
              <a:rPr lang="ko-KR" altLang="ko-KR" dirty="0"/>
              <a:t>언어</a:t>
            </a:r>
            <a:r>
              <a:rPr lang="en-US" altLang="ko-KR" dirty="0"/>
              <a:t>, </a:t>
            </a:r>
            <a:r>
              <a:rPr lang="ko-KR" altLang="ko-KR" dirty="0" err="1"/>
              <a:t>인코딩</a:t>
            </a:r>
            <a:r>
              <a:rPr lang="ko-KR" altLang="ko-KR" dirty="0"/>
              <a:t> 정보 등</a:t>
            </a:r>
            <a:endParaRPr lang="en-US" altLang="ko-KR" dirty="0"/>
          </a:p>
          <a:p>
            <a:pPr lvl="1"/>
            <a:r>
              <a:rPr lang="en-US" altLang="ko-KR" dirty="0"/>
              <a:t>name </a:t>
            </a:r>
            <a:r>
              <a:rPr lang="ko-KR" altLang="ko-KR" dirty="0"/>
              <a:t>속성과</a:t>
            </a:r>
            <a:r>
              <a:rPr lang="en-US" altLang="ko-KR" dirty="0"/>
              <a:t> content </a:t>
            </a:r>
            <a:r>
              <a:rPr lang="ko-KR" altLang="ko-KR" dirty="0"/>
              <a:t>속성을 이용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ko-KR" dirty="0"/>
              <a:t>메타데이터 종류의 이름을 속성이름으로 사용</a:t>
            </a:r>
            <a:endParaRPr lang="en-US" altLang="ko-KR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50059" y="3608020"/>
            <a:ext cx="6986735" cy="830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/>
            <a:r>
              <a:rPr lang="en-US" altLang="ko-KR" sz="1600" dirty="0"/>
              <a:t>  &lt;meta name=”authors” content=”</a:t>
            </a:r>
            <a:r>
              <a:rPr lang="ko-KR" altLang="ko-KR" sz="1600" dirty="0"/>
              <a:t>임순범 박희민</a:t>
            </a:r>
            <a:r>
              <a:rPr lang="en-US" altLang="ko-KR" sz="1600" dirty="0"/>
              <a:t>”&gt;</a:t>
            </a:r>
            <a:endParaRPr lang="ko-KR" altLang="ko-KR" sz="1600" dirty="0"/>
          </a:p>
          <a:p>
            <a:pPr fontAlgn="base"/>
            <a:r>
              <a:rPr lang="en-US" altLang="ko-KR" sz="1600" dirty="0"/>
              <a:t>  &lt;meta name=”description” content=”HTML5 head </a:t>
            </a:r>
            <a:r>
              <a:rPr lang="ko-KR" altLang="ko-KR" sz="1600" dirty="0"/>
              <a:t>요소에 대한 설명</a:t>
            </a:r>
            <a:r>
              <a:rPr lang="en-US" altLang="ko-KR" sz="1600" dirty="0"/>
              <a:t>”&gt;</a:t>
            </a:r>
            <a:endParaRPr lang="ko-KR" altLang="ko-KR" sz="1600" dirty="0"/>
          </a:p>
          <a:p>
            <a:pPr fontAlgn="base"/>
            <a:r>
              <a:rPr lang="en-US" altLang="ko-KR" sz="1600" dirty="0"/>
              <a:t>  &lt;meta name=”keyword” content=”HTML5 head title meta”&gt;</a:t>
            </a:r>
            <a:endParaRPr lang="ko-KR" altLang="ko-KR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2050059" y="5119355"/>
            <a:ext cx="6419177" cy="107721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/>
            <a:r>
              <a:rPr lang="en-US" altLang="ko-KR" sz="1600" dirty="0"/>
              <a:t>  &lt;meta authors=”</a:t>
            </a:r>
            <a:r>
              <a:rPr lang="ko-KR" altLang="ko-KR" sz="1600" dirty="0"/>
              <a:t>임순범 박희민</a:t>
            </a:r>
            <a:r>
              <a:rPr lang="en-US" altLang="ko-KR" sz="1600" dirty="0"/>
              <a:t>”&gt;</a:t>
            </a:r>
            <a:endParaRPr lang="ko-KR" altLang="ko-KR" sz="1600" dirty="0"/>
          </a:p>
          <a:p>
            <a:pPr fontAlgn="base"/>
            <a:r>
              <a:rPr lang="en-US" altLang="ko-KR" sz="1600" dirty="0"/>
              <a:t>  &lt;meta description =”HTML5 head </a:t>
            </a:r>
            <a:r>
              <a:rPr lang="ko-KR" altLang="ko-KR" sz="1600" dirty="0"/>
              <a:t>요소에 대한 설명</a:t>
            </a:r>
            <a:r>
              <a:rPr lang="en-US" altLang="ko-KR" sz="1600" dirty="0"/>
              <a:t>”&gt; </a:t>
            </a:r>
            <a:endParaRPr lang="ko-KR" altLang="ko-KR" sz="1600" dirty="0"/>
          </a:p>
          <a:p>
            <a:pPr fontAlgn="base"/>
            <a:r>
              <a:rPr lang="en-US" altLang="ko-KR" sz="1600" dirty="0"/>
              <a:t>  &lt;meta keyword=”HTML5 head title meta”&gt;</a:t>
            </a:r>
            <a:endParaRPr lang="ko-KR" altLang="ko-KR" sz="1600" dirty="0"/>
          </a:p>
          <a:p>
            <a:pPr fontAlgn="base"/>
            <a:r>
              <a:rPr lang="en-US" altLang="ko-KR" sz="1600" dirty="0"/>
              <a:t>  &lt;meta </a:t>
            </a:r>
            <a:r>
              <a:rPr lang="en-US" altLang="ko-KR" sz="1600" dirty="0" err="1"/>
              <a:t>charset</a:t>
            </a:r>
            <a:r>
              <a:rPr lang="en-US" altLang="ko-KR" sz="1600" dirty="0"/>
              <a:t>="UTF-8"&gt;</a:t>
            </a:r>
            <a:endParaRPr lang="ko-KR" altLang="ko-KR" sz="160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B32EAB2-EDC7-9570-089C-D5A5E6D65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8DE1-0955-405A-B399-B9B852ECEDE4}" type="datetime1">
              <a:rPr lang="ko-KR" altLang="en-US" smtClean="0"/>
              <a:t>2023-03-10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071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0094" y="1785445"/>
            <a:ext cx="6029675" cy="4475018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담당교수 </a:t>
            </a:r>
            <a:r>
              <a:rPr lang="en-US" altLang="ko-KR" sz="2800" dirty="0"/>
              <a:t>: AI</a:t>
            </a:r>
            <a:r>
              <a:rPr lang="ko-KR" altLang="en-US" sz="2800" dirty="0"/>
              <a:t>융합대학 이형원</a:t>
            </a:r>
            <a:endParaRPr lang="en-US" altLang="ko-KR" sz="2800" dirty="0"/>
          </a:p>
          <a:p>
            <a:r>
              <a:rPr lang="ko-KR" altLang="en-US" sz="2800" dirty="0"/>
              <a:t>교재 </a:t>
            </a:r>
            <a:r>
              <a:rPr lang="en-US" altLang="ko-KR" sz="2800" dirty="0"/>
              <a:t>:HTML5 </a:t>
            </a:r>
            <a:r>
              <a:rPr lang="ko-KR" altLang="en-US" sz="2800" dirty="0"/>
              <a:t>웹 프로그래밍 입문</a:t>
            </a:r>
            <a:endParaRPr lang="en-US" altLang="ko-KR" sz="2800" dirty="0"/>
          </a:p>
          <a:p>
            <a:r>
              <a:rPr lang="ko-KR" altLang="en-US" sz="2800" dirty="0"/>
              <a:t>강의시간</a:t>
            </a:r>
            <a:r>
              <a:rPr lang="en-US" altLang="ko-KR" sz="2800" dirty="0"/>
              <a:t> </a:t>
            </a:r>
            <a:r>
              <a:rPr lang="ko-KR" altLang="en-US" sz="2800" dirty="0"/>
              <a:t>및 강의실</a:t>
            </a:r>
            <a:r>
              <a:rPr lang="en-US" altLang="ko-KR" sz="2800" dirty="0"/>
              <a:t>:  </a:t>
            </a:r>
            <a:r>
              <a:rPr lang="ko-KR" altLang="en-US" sz="2800" dirty="0"/>
              <a:t>금</a:t>
            </a:r>
            <a:r>
              <a:rPr lang="en-US" altLang="ko-KR" sz="2800" dirty="0"/>
              <a:t>(1,2</a:t>
            </a:r>
            <a:r>
              <a:rPr lang="ko-KR" altLang="en-US" sz="2800" dirty="0"/>
              <a:t>교시</a:t>
            </a:r>
            <a:r>
              <a:rPr lang="en-US" altLang="ko-KR" sz="2800" dirty="0"/>
              <a:t>), </a:t>
            </a:r>
            <a:r>
              <a:rPr lang="ko-KR" altLang="en-US" sz="2800" dirty="0"/>
              <a:t>월</a:t>
            </a:r>
            <a:r>
              <a:rPr lang="en-US" altLang="ko-KR" sz="2800" dirty="0"/>
              <a:t>(1,2</a:t>
            </a:r>
            <a:r>
              <a:rPr lang="ko-KR" altLang="en-US" sz="2800" dirty="0"/>
              <a:t>교시</a:t>
            </a:r>
            <a:r>
              <a:rPr lang="en-US" altLang="ko-KR" sz="2800" dirty="0"/>
              <a:t>) E323</a:t>
            </a:r>
          </a:p>
          <a:p>
            <a:r>
              <a:rPr lang="ko-KR" altLang="en-US" sz="2800" dirty="0"/>
              <a:t>평가방법</a:t>
            </a:r>
            <a:endParaRPr lang="en-US" altLang="ko-KR" sz="2800" dirty="0"/>
          </a:p>
          <a:p>
            <a:pPr lvl="1"/>
            <a:r>
              <a:rPr lang="ko-KR" altLang="en-US" sz="2400" dirty="0"/>
              <a:t>과제 및 퀴즈 </a:t>
            </a:r>
            <a:r>
              <a:rPr lang="en-US" altLang="ko-KR" sz="2400" dirty="0"/>
              <a:t>: </a:t>
            </a:r>
            <a:r>
              <a:rPr lang="ko-KR" altLang="en-US" sz="2400" dirty="0"/>
              <a:t>총 </a:t>
            </a:r>
            <a:r>
              <a:rPr lang="en-US" altLang="ko-KR" sz="2400" dirty="0"/>
              <a:t>30%</a:t>
            </a:r>
          </a:p>
          <a:p>
            <a:pPr lvl="1"/>
            <a:r>
              <a:rPr lang="ko-KR" altLang="en-US" sz="2400" dirty="0"/>
              <a:t>두 번의 필기 시험 </a:t>
            </a:r>
            <a:r>
              <a:rPr lang="en-US" altLang="ko-KR" sz="2400" dirty="0"/>
              <a:t>: </a:t>
            </a:r>
            <a:r>
              <a:rPr lang="ko-KR" altLang="en-US" sz="2400" dirty="0"/>
              <a:t>총 </a:t>
            </a:r>
            <a:r>
              <a:rPr lang="en-US" altLang="ko-KR" sz="2400" dirty="0"/>
              <a:t>60%</a:t>
            </a:r>
          </a:p>
          <a:p>
            <a:pPr lvl="1"/>
            <a:r>
              <a:rPr lang="ko-KR" altLang="en-US" sz="2400" dirty="0"/>
              <a:t>출석 및</a:t>
            </a:r>
            <a:r>
              <a:rPr lang="en-US" altLang="ko-KR" sz="2400" dirty="0"/>
              <a:t> </a:t>
            </a:r>
            <a:r>
              <a:rPr lang="ko-KR" altLang="en-US" sz="2400" dirty="0"/>
              <a:t>인터넷</a:t>
            </a:r>
            <a:r>
              <a:rPr lang="en-US" altLang="ko-KR" sz="2400" dirty="0"/>
              <a:t> </a:t>
            </a:r>
            <a:r>
              <a:rPr lang="ko-KR" altLang="en-US" sz="2400" dirty="0"/>
              <a:t>강의 시청</a:t>
            </a:r>
            <a:r>
              <a:rPr lang="en-US" altLang="ko-KR" sz="2400" dirty="0"/>
              <a:t>: </a:t>
            </a:r>
            <a:r>
              <a:rPr lang="ko-KR" altLang="en-US" sz="2400" dirty="0"/>
              <a:t>총 </a:t>
            </a:r>
            <a:r>
              <a:rPr lang="en-US" altLang="ko-KR" sz="2400" dirty="0"/>
              <a:t>10%</a:t>
            </a:r>
            <a:endParaRPr lang="ko-KR" altLang="en-US" sz="24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394063-7DAE-471B-9AFD-874A32D7F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C1074D-B839-C636-FCA8-FDDED4A6E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275" y="0"/>
            <a:ext cx="5419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13152A-6D1B-9845-D646-C6054120C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A659A-A0C0-496C-B65C-561FCA27D0EB}" type="datetime1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FEE805-7F57-68AB-1A87-4953F4CC2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2CEF15-55FC-8293-301B-C3ACF884F9D9}"/>
              </a:ext>
            </a:extLst>
          </p:cNvPr>
          <p:cNvSpPr txBox="1"/>
          <p:nvPr/>
        </p:nvSpPr>
        <p:spPr>
          <a:xfrm>
            <a:off x="838200" y="5891131"/>
            <a:ext cx="36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010-6277-1012, hwlee@inje.ac.kr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131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/>
              <a:t>기타 문서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특수문자</a:t>
            </a:r>
            <a:endParaRPr lang="en-US" altLang="ko-KR" dirty="0"/>
          </a:p>
          <a:p>
            <a:pPr lvl="1"/>
            <a:r>
              <a:rPr lang="en-US" altLang="ko-KR" dirty="0"/>
              <a:t>‘&lt;’ </a:t>
            </a:r>
            <a:r>
              <a:rPr lang="ko-KR" altLang="en-US" dirty="0"/>
              <a:t>문자나 </a:t>
            </a:r>
            <a:r>
              <a:rPr lang="en-US" altLang="ko-KR" dirty="0"/>
              <a:t>‘&gt;’ </a:t>
            </a:r>
            <a:r>
              <a:rPr lang="ko-KR" altLang="en-US" dirty="0"/>
              <a:t>문자</a:t>
            </a:r>
            <a:r>
              <a:rPr lang="en-US" altLang="ko-KR" dirty="0"/>
              <a:t>, </a:t>
            </a:r>
            <a:r>
              <a:rPr lang="ko-KR" altLang="en-US" dirty="0"/>
              <a:t>따옴표 등은 특별한 목적이</a:t>
            </a:r>
            <a:r>
              <a:rPr lang="en-US" altLang="ko-KR" dirty="0"/>
              <a:t> </a:t>
            </a:r>
            <a:r>
              <a:rPr lang="ko-KR" altLang="en-US" dirty="0"/>
              <a:t>있음</a:t>
            </a:r>
            <a:endParaRPr lang="en-US" altLang="ko-KR" dirty="0"/>
          </a:p>
          <a:p>
            <a:pPr lvl="1"/>
            <a:r>
              <a:rPr lang="ko-KR" altLang="en-US" dirty="0" err="1"/>
              <a:t>엔티티</a:t>
            </a:r>
            <a:r>
              <a:rPr lang="en-US" altLang="ko-KR" dirty="0"/>
              <a:t>(entity) </a:t>
            </a:r>
            <a:r>
              <a:rPr lang="ko-KR" altLang="en-US" dirty="0"/>
              <a:t>코드로 표현 </a:t>
            </a:r>
            <a:r>
              <a:rPr lang="en-US" altLang="ko-KR" dirty="0"/>
              <a:t>--- &amp;</a:t>
            </a:r>
            <a:r>
              <a:rPr lang="ko-KR" altLang="en-US" dirty="0"/>
              <a:t>이름</a:t>
            </a:r>
            <a:r>
              <a:rPr lang="en-US" altLang="ko-KR" dirty="0"/>
              <a:t>;</a:t>
            </a:r>
          </a:p>
          <a:p>
            <a:pPr lvl="2"/>
            <a:r>
              <a:rPr lang="ko-KR" altLang="en-US" dirty="0"/>
              <a:t>공백</a:t>
            </a:r>
            <a:r>
              <a:rPr lang="en-US" altLang="ko-KR" dirty="0"/>
              <a:t>  &lt;   &gt;    “   &amp;    </a:t>
            </a:r>
            <a:r>
              <a:rPr lang="en-US" altLang="ko-KR" dirty="0">
                <a:latin typeface="맑은 고딕"/>
                <a:ea typeface="맑은 고딕"/>
              </a:rPr>
              <a:t>⇒</a:t>
            </a:r>
            <a:r>
              <a:rPr lang="en-US" altLang="ko-KR" dirty="0"/>
              <a:t>    &amp;</a:t>
            </a:r>
            <a:r>
              <a:rPr lang="en-US" altLang="ko-KR" dirty="0" err="1"/>
              <a:t>nbsp</a:t>
            </a:r>
            <a:r>
              <a:rPr lang="en-US" altLang="ko-KR" dirty="0"/>
              <a:t>;  &amp;</a:t>
            </a:r>
            <a:r>
              <a:rPr lang="en-US" altLang="ko-KR" dirty="0" err="1"/>
              <a:t>lt</a:t>
            </a:r>
            <a:r>
              <a:rPr lang="en-US" altLang="ko-KR" dirty="0"/>
              <a:t>;  &amp;</a:t>
            </a:r>
            <a:r>
              <a:rPr lang="en-US" altLang="ko-KR" dirty="0" err="1"/>
              <a:t>gt</a:t>
            </a:r>
            <a:r>
              <a:rPr lang="en-US" altLang="ko-KR" dirty="0"/>
              <a:t>;  &amp;</a:t>
            </a:r>
            <a:r>
              <a:rPr lang="en-US" altLang="ko-KR" dirty="0" err="1"/>
              <a:t>quot</a:t>
            </a:r>
            <a:r>
              <a:rPr lang="en-US" altLang="ko-KR" dirty="0"/>
              <a:t>;  &amp;amp;</a:t>
            </a:r>
          </a:p>
          <a:p>
            <a:pPr lvl="1"/>
            <a:r>
              <a:rPr lang="ko-KR" altLang="en-US" dirty="0"/>
              <a:t>키보드에서</a:t>
            </a:r>
            <a:r>
              <a:rPr lang="en-US" altLang="ko-KR" dirty="0"/>
              <a:t> </a:t>
            </a:r>
            <a:r>
              <a:rPr lang="ko-KR" altLang="en-US" dirty="0"/>
              <a:t>입력 못하는 문자는 </a:t>
            </a:r>
            <a:r>
              <a:rPr lang="en-US" altLang="ko-KR" dirty="0"/>
              <a:t>&amp;#</a:t>
            </a:r>
            <a:r>
              <a:rPr lang="ko-KR" altLang="en-US" dirty="0"/>
              <a:t>문자코드</a:t>
            </a:r>
            <a:r>
              <a:rPr lang="en-US" altLang="ko-KR" dirty="0"/>
              <a:t>;</a:t>
            </a:r>
          </a:p>
          <a:p>
            <a:pPr lvl="2"/>
            <a:r>
              <a:rPr lang="ko-KR" altLang="ko-KR" dirty="0"/>
              <a:t>ⓒ</a:t>
            </a:r>
            <a:r>
              <a:rPr lang="en-US" altLang="ko-KR" dirty="0"/>
              <a:t>   </a:t>
            </a:r>
            <a:r>
              <a:rPr lang="ko-KR" altLang="ko-KR" dirty="0"/>
              <a:t>￠ </a:t>
            </a:r>
            <a:r>
              <a:rPr lang="en-US" altLang="ko-KR" dirty="0"/>
              <a:t>   </a:t>
            </a:r>
            <a:r>
              <a:rPr lang="ko-KR" altLang="ko-KR" dirty="0"/>
              <a:t>￡</a:t>
            </a:r>
            <a:r>
              <a:rPr lang="en-US" altLang="ko-KR" dirty="0"/>
              <a:t>   </a:t>
            </a:r>
            <a:r>
              <a:rPr lang="ko-KR" altLang="ko-KR" dirty="0"/>
              <a:t>￥ </a:t>
            </a:r>
            <a:r>
              <a:rPr lang="en-US" altLang="ko-KR" dirty="0"/>
              <a:t> \  </a:t>
            </a:r>
            <a:r>
              <a:rPr lang="en-US" altLang="ko-KR" dirty="0">
                <a:latin typeface="맑은 고딕"/>
              </a:rPr>
              <a:t>⇒</a:t>
            </a:r>
            <a:r>
              <a:rPr lang="en-US" altLang="ko-KR" dirty="0"/>
              <a:t>  &amp;#169;  &amp;#x00a2;  &amp;#x00a3;  &amp;#x00a5; &amp;#x20a9</a:t>
            </a:r>
          </a:p>
          <a:p>
            <a:pPr lvl="4"/>
            <a:endParaRPr lang="en-US" altLang="ko-KR" dirty="0"/>
          </a:p>
          <a:p>
            <a:r>
              <a:rPr lang="ko-KR" altLang="en-US" dirty="0"/>
              <a:t>설명문</a:t>
            </a:r>
            <a:r>
              <a:rPr lang="en-US" altLang="ko-KR" dirty="0"/>
              <a:t> &lt;!-- </a:t>
            </a:r>
            <a:r>
              <a:rPr lang="ko-KR" altLang="ko-KR" dirty="0"/>
              <a:t>설명문은 이렇게 작성</a:t>
            </a:r>
            <a:r>
              <a:rPr lang="en-US" altLang="ko-KR" dirty="0"/>
              <a:t> --&gt;</a:t>
            </a:r>
            <a:endParaRPr lang="ko-KR" altLang="ko-KR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399346" y="1560276"/>
            <a:ext cx="8179782" cy="830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/>
            <a:r>
              <a:rPr lang="en-US" altLang="ko-KR" sz="1600" dirty="0"/>
              <a:t> </a:t>
            </a:r>
            <a:r>
              <a:rPr lang="ko-KR" altLang="en-US" sz="1600" dirty="0"/>
              <a:t>문자</a:t>
            </a:r>
            <a:r>
              <a:rPr lang="en-US" altLang="ko-KR" sz="1600" dirty="0"/>
              <a:t> </a:t>
            </a:r>
            <a:r>
              <a:rPr lang="ko-KR" altLang="en-US" sz="1600" dirty="0"/>
              <a:t>인코딩</a:t>
            </a:r>
            <a:r>
              <a:rPr lang="en-US" altLang="ko-KR" sz="1600" dirty="0"/>
              <a:t> &lt;meta charset="UTF-8"&gt;</a:t>
            </a:r>
            <a:r>
              <a:rPr lang="ko-KR" altLang="en-US" sz="1600" dirty="0"/>
              <a:t>에서 한글 깨질 때</a:t>
            </a:r>
            <a:endParaRPr lang="ko-KR" altLang="ko-KR" sz="1600" dirty="0"/>
          </a:p>
          <a:p>
            <a:pPr fontAlgn="base"/>
            <a:r>
              <a:rPr lang="en-US" altLang="ko-KR" sz="1600" dirty="0"/>
              <a:t>  </a:t>
            </a:r>
            <a:r>
              <a:rPr lang="ko-KR" altLang="en-US" sz="1600" dirty="0"/>
              <a:t>  문서 작성기에서 파일의 문자 인코딩도 </a:t>
            </a:r>
            <a:r>
              <a:rPr lang="en-US" altLang="ko-KR" sz="1600" dirty="0"/>
              <a:t>UTF-8</a:t>
            </a:r>
            <a:r>
              <a:rPr lang="ko-KR" altLang="en-US" sz="1600" dirty="0"/>
              <a:t>로 설정하거나</a:t>
            </a:r>
            <a:r>
              <a:rPr lang="en-US" altLang="ko-KR" sz="1600" dirty="0"/>
              <a:t>,</a:t>
            </a:r>
          </a:p>
          <a:p>
            <a:pPr fontAlgn="base"/>
            <a:r>
              <a:rPr lang="en-US" altLang="ko-KR" sz="1600" dirty="0"/>
              <a:t>    &lt;meta http-</a:t>
            </a:r>
            <a:r>
              <a:rPr lang="en-US" altLang="ko-KR" sz="1600" dirty="0" err="1"/>
              <a:t>equiv</a:t>
            </a:r>
            <a:r>
              <a:rPr lang="en-US" altLang="ko-KR" sz="1600" dirty="0"/>
              <a:t>=“Content-Type” content=“text/html” charset="UTF-8"&gt;</a:t>
            </a:r>
            <a:r>
              <a:rPr lang="ko-KR" altLang="en-US" sz="1600" dirty="0"/>
              <a:t>로 설정</a:t>
            </a:r>
            <a:endParaRPr lang="ko-KR" altLang="ko-KR" sz="16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85C277-FCC8-0E41-3125-F0D9341B1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A6A05-3273-4544-A938-C6ECA5061366}" type="datetime1">
              <a:rPr lang="ko-KR" altLang="en-US" smtClean="0"/>
              <a:t>2023-03-10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920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2.2.1 </a:t>
            </a:r>
            <a:r>
              <a:rPr lang="ko-KR" altLang="en-US" dirty="0"/>
              <a:t>단락의 제목과 줄</a:t>
            </a:r>
            <a:endParaRPr lang="en-US" altLang="ko-KR" dirty="0"/>
          </a:p>
          <a:p>
            <a:r>
              <a:rPr lang="en-US" altLang="ko-KR" dirty="0"/>
              <a:t>2.2.2 </a:t>
            </a:r>
            <a:r>
              <a:rPr lang="ko-KR" altLang="en-US" dirty="0"/>
              <a:t>단락 꾸미기</a:t>
            </a:r>
            <a:endParaRPr lang="en-US" altLang="ko-KR" dirty="0"/>
          </a:p>
          <a:p>
            <a:r>
              <a:rPr lang="en-US" altLang="ko-KR" dirty="0"/>
              <a:t>2.2.3 </a:t>
            </a:r>
            <a:r>
              <a:rPr lang="ko-KR" altLang="en-US" dirty="0"/>
              <a:t>다양한 텍스트 표현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단락과 텍스트 꾸미기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945E693-0B88-8AF9-2605-AA2CC95E7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5FF20-4D0F-48B2-A44D-50130C764C58}" type="datetime1">
              <a:rPr lang="ko-KR" altLang="en-US" smtClean="0"/>
              <a:t>2023-03-10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610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2.2.1 </a:t>
            </a:r>
            <a:r>
              <a:rPr lang="ko-KR" altLang="en-US"/>
              <a:t>단락의 제목과 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제목</a:t>
            </a:r>
            <a:r>
              <a:rPr lang="en-US" altLang="ko-KR" dirty="0"/>
              <a:t>(Headline) : &lt;h1&gt; ~ &lt;h6&gt; </a:t>
            </a:r>
            <a:r>
              <a:rPr lang="ko-KR" altLang="ko-KR" dirty="0"/>
              <a:t>요소</a:t>
            </a:r>
            <a:endParaRPr lang="en-US" altLang="ko-KR" dirty="0"/>
          </a:p>
          <a:p>
            <a:pPr lvl="1"/>
            <a:r>
              <a:rPr lang="en-US" altLang="ko-KR" dirty="0"/>
              <a:t>&lt;H1&gt;</a:t>
            </a:r>
            <a:r>
              <a:rPr lang="ko-KR" altLang="en-US" dirty="0"/>
              <a:t>이 제일 큰 글자</a:t>
            </a:r>
            <a:r>
              <a:rPr lang="en-US" altLang="ko-KR" dirty="0"/>
              <a:t>, </a:t>
            </a:r>
            <a:r>
              <a:rPr lang="ko-KR" altLang="en-US" dirty="0"/>
              <a:t>제목 </a:t>
            </a:r>
            <a:r>
              <a:rPr lang="en-US" altLang="ko-KR" dirty="0"/>
              <a:t>1</a:t>
            </a:r>
            <a:r>
              <a:rPr lang="ko-KR" altLang="en-US" dirty="0"/>
              <a:t>호</a:t>
            </a:r>
            <a:endParaRPr lang="en-US" altLang="ko-KR" dirty="0"/>
          </a:p>
          <a:p>
            <a:pPr lvl="1"/>
            <a:r>
              <a:rPr lang="ko-KR" altLang="en-US" dirty="0"/>
              <a:t>굵은 글자</a:t>
            </a:r>
            <a:r>
              <a:rPr lang="en-US" altLang="ko-KR" dirty="0"/>
              <a:t>, </a:t>
            </a:r>
            <a:r>
              <a:rPr lang="ko-KR" altLang="en-US" dirty="0" err="1"/>
              <a:t>줄간격</a:t>
            </a:r>
            <a:r>
              <a:rPr lang="ko-KR" altLang="en-US" dirty="0"/>
              <a:t> 띄운다</a:t>
            </a:r>
            <a:endParaRPr lang="en-US" altLang="ko-KR" dirty="0"/>
          </a:p>
          <a:p>
            <a:pPr lvl="4"/>
            <a:endParaRPr lang="en-US" altLang="ko-KR" dirty="0"/>
          </a:p>
          <a:p>
            <a:r>
              <a:rPr lang="ko-KR" altLang="ko-KR" dirty="0"/>
              <a:t>단락</a:t>
            </a:r>
            <a:r>
              <a:rPr lang="en-US" altLang="ko-KR" dirty="0"/>
              <a:t>(Paragraph): &lt;p&gt; </a:t>
            </a:r>
            <a:r>
              <a:rPr lang="ko-KR" altLang="ko-KR" dirty="0"/>
              <a:t>요소</a:t>
            </a:r>
            <a:endParaRPr lang="en-US" altLang="ko-KR" dirty="0"/>
          </a:p>
          <a:p>
            <a:pPr lvl="1"/>
            <a:r>
              <a:rPr lang="en-US" altLang="ko-KR" dirty="0"/>
              <a:t>HTML </a:t>
            </a:r>
            <a:r>
              <a:rPr lang="ko-KR" altLang="ko-KR" dirty="0"/>
              <a:t>문서에서 가장 기본적인 구</a:t>
            </a:r>
            <a:r>
              <a:rPr lang="ko-KR" altLang="en-US" dirty="0"/>
              <a:t>성</a:t>
            </a:r>
            <a:endParaRPr lang="en-US" altLang="ko-KR" dirty="0"/>
          </a:p>
          <a:p>
            <a:pPr lvl="1"/>
            <a:r>
              <a:rPr lang="ko-KR" altLang="en-US" dirty="0" err="1"/>
              <a:t>줄간격</a:t>
            </a:r>
            <a:r>
              <a:rPr lang="ko-KR" altLang="en-US" dirty="0"/>
              <a:t> 띄운다</a:t>
            </a:r>
            <a:endParaRPr lang="en-US" altLang="ko-KR" dirty="0"/>
          </a:p>
          <a:p>
            <a:pPr lvl="4"/>
            <a:endParaRPr lang="en-US" altLang="ko-KR" dirty="0"/>
          </a:p>
          <a:p>
            <a:r>
              <a:rPr lang="ko-KR" altLang="ko-KR" dirty="0"/>
              <a:t>줄 바꿈</a:t>
            </a:r>
            <a:r>
              <a:rPr lang="en-US" altLang="ko-KR" dirty="0"/>
              <a:t>(Line Break): &lt;</a:t>
            </a:r>
            <a:r>
              <a:rPr lang="en-US" altLang="ko-KR" dirty="0" err="1"/>
              <a:t>br</a:t>
            </a:r>
            <a:r>
              <a:rPr lang="en-US" altLang="ko-KR" dirty="0"/>
              <a:t>&gt; </a:t>
            </a:r>
            <a:r>
              <a:rPr lang="ko-KR" altLang="ko-KR" dirty="0"/>
              <a:t>요소</a:t>
            </a:r>
            <a:endParaRPr lang="en-US" altLang="ko-KR" dirty="0"/>
          </a:p>
          <a:p>
            <a:pPr lvl="1"/>
            <a:r>
              <a:rPr lang="ko-KR" altLang="ko-KR" dirty="0"/>
              <a:t>단락 내에서 줄만 바꾸고자 할 때 </a:t>
            </a:r>
            <a:endParaRPr lang="en-US" altLang="ko-KR" dirty="0"/>
          </a:p>
          <a:p>
            <a:pPr lvl="1"/>
            <a:r>
              <a:rPr lang="ko-KR" altLang="ko-KR" dirty="0"/>
              <a:t>단독 태그 형태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57976806-16B1-4A49-A95F-2A46B6D45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A4A9-9301-45D5-A271-A5CE799B57B5}" type="datetime1">
              <a:rPr lang="ko-KR" altLang="en-US" smtClean="0"/>
              <a:t>2023-03-10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41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단락의</a:t>
            </a:r>
            <a:r>
              <a:rPr lang="en-US" altLang="ko-KR" dirty="0"/>
              <a:t> </a:t>
            </a:r>
            <a:r>
              <a:rPr lang="ko-KR" altLang="en-US" dirty="0"/>
              <a:t>제목과 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5664" y="1561305"/>
            <a:ext cx="6419718" cy="224676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>
                <a:highlight>
                  <a:srgbClr val="FFFF00"/>
                </a:highlight>
              </a:rPr>
              <a:t>&lt;h1&gt;&amp;lt;H1&amp;gt; </a:t>
            </a:r>
            <a:r>
              <a:rPr lang="ko-KR" altLang="ko-KR" sz="1400" dirty="0">
                <a:highlight>
                  <a:srgbClr val="FFFF00"/>
                </a:highlight>
              </a:rPr>
              <a:t>헤드라인 제목</a:t>
            </a:r>
            <a:r>
              <a:rPr lang="en-US" altLang="ko-KR" sz="1400" dirty="0">
                <a:highlight>
                  <a:srgbClr val="FFFF00"/>
                </a:highlight>
              </a:rPr>
              <a:t> 1</a:t>
            </a:r>
            <a:r>
              <a:rPr lang="ko-KR" altLang="ko-KR" sz="1400" dirty="0">
                <a:highlight>
                  <a:srgbClr val="FFFF00"/>
                </a:highlight>
              </a:rPr>
              <a:t>호</a:t>
            </a:r>
            <a:r>
              <a:rPr lang="en-US" altLang="ko-KR" sz="1400" dirty="0">
                <a:highlight>
                  <a:srgbClr val="FFFF00"/>
                </a:highlight>
              </a:rPr>
              <a:t>&lt;/h1&gt;</a:t>
            </a:r>
            <a:endParaRPr lang="ko-KR" altLang="ko-KR" sz="1400" dirty="0"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>
                <a:highlight>
                  <a:srgbClr val="FFFF00"/>
                </a:highlight>
              </a:rPr>
              <a:t>&lt;h2&gt;&amp;lt;H2&amp;gt; </a:t>
            </a:r>
            <a:r>
              <a:rPr lang="ko-KR" altLang="ko-KR" sz="1400" dirty="0">
                <a:highlight>
                  <a:srgbClr val="FFFF00"/>
                </a:highlight>
              </a:rPr>
              <a:t>헤드라인 제목</a:t>
            </a:r>
            <a:r>
              <a:rPr lang="en-US" altLang="ko-KR" sz="1400" dirty="0">
                <a:highlight>
                  <a:srgbClr val="FFFF00"/>
                </a:highlight>
              </a:rPr>
              <a:t> 2</a:t>
            </a:r>
            <a:r>
              <a:rPr lang="ko-KR" altLang="ko-KR" sz="1400" dirty="0">
                <a:highlight>
                  <a:srgbClr val="FFFF00"/>
                </a:highlight>
              </a:rPr>
              <a:t>호</a:t>
            </a:r>
            <a:r>
              <a:rPr lang="en-US" altLang="ko-KR" sz="1400" dirty="0">
                <a:highlight>
                  <a:srgbClr val="FFFF00"/>
                </a:highlight>
              </a:rPr>
              <a:t>&lt;/h2&gt;</a:t>
            </a:r>
            <a:endParaRPr lang="ko-KR" altLang="ko-KR" sz="1400" dirty="0"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>
                <a:highlight>
                  <a:srgbClr val="FFFF00"/>
                </a:highlight>
              </a:rPr>
              <a:t>&lt;h3&gt;&amp;lt;H3&amp;gt; </a:t>
            </a:r>
            <a:r>
              <a:rPr lang="ko-KR" altLang="ko-KR" sz="1400" dirty="0">
                <a:highlight>
                  <a:srgbClr val="FFFF00"/>
                </a:highlight>
              </a:rPr>
              <a:t>헤드라인 제목</a:t>
            </a:r>
            <a:r>
              <a:rPr lang="en-US" altLang="ko-KR" sz="1400" dirty="0">
                <a:highlight>
                  <a:srgbClr val="FFFF00"/>
                </a:highlight>
              </a:rPr>
              <a:t> 3</a:t>
            </a:r>
            <a:r>
              <a:rPr lang="ko-KR" altLang="ko-KR" sz="1400" dirty="0">
                <a:highlight>
                  <a:srgbClr val="FFFF00"/>
                </a:highlight>
              </a:rPr>
              <a:t>호</a:t>
            </a:r>
            <a:r>
              <a:rPr lang="en-US" altLang="ko-KR" sz="1400" dirty="0">
                <a:highlight>
                  <a:srgbClr val="FFFF00"/>
                </a:highlight>
              </a:rPr>
              <a:t>&lt;/h3&gt;</a:t>
            </a:r>
            <a:endParaRPr lang="ko-KR" altLang="ko-KR" sz="1400" dirty="0"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>
                <a:highlight>
                  <a:srgbClr val="FFFF00"/>
                </a:highlight>
              </a:rPr>
              <a:t>&lt;h4&gt;&amp;lt;H4&amp;gt; </a:t>
            </a:r>
            <a:r>
              <a:rPr lang="ko-KR" altLang="ko-KR" sz="1400" dirty="0">
                <a:highlight>
                  <a:srgbClr val="FFFF00"/>
                </a:highlight>
              </a:rPr>
              <a:t>헤드라인 제목</a:t>
            </a:r>
            <a:r>
              <a:rPr lang="en-US" altLang="ko-KR" sz="1400" dirty="0">
                <a:highlight>
                  <a:srgbClr val="FFFF00"/>
                </a:highlight>
              </a:rPr>
              <a:t> 4</a:t>
            </a:r>
            <a:r>
              <a:rPr lang="ko-KR" altLang="ko-KR" sz="1400" dirty="0">
                <a:highlight>
                  <a:srgbClr val="FFFF00"/>
                </a:highlight>
              </a:rPr>
              <a:t>호</a:t>
            </a:r>
            <a:r>
              <a:rPr lang="en-US" altLang="ko-KR" sz="1400" dirty="0">
                <a:highlight>
                  <a:srgbClr val="FFFF00"/>
                </a:highlight>
              </a:rPr>
              <a:t>&lt;/h4&gt;</a:t>
            </a:r>
            <a:endParaRPr lang="ko-KR" altLang="ko-KR" sz="1400" dirty="0"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>
                <a:highlight>
                  <a:srgbClr val="FFFF00"/>
                </a:highlight>
              </a:rPr>
              <a:t>&lt;h5&gt;&amp;lt;H5&amp;gt; </a:t>
            </a:r>
            <a:r>
              <a:rPr lang="ko-KR" altLang="ko-KR" sz="1400" dirty="0">
                <a:highlight>
                  <a:srgbClr val="FFFF00"/>
                </a:highlight>
              </a:rPr>
              <a:t>헤드라인 제목</a:t>
            </a:r>
            <a:r>
              <a:rPr lang="en-US" altLang="ko-KR" sz="1400" dirty="0">
                <a:highlight>
                  <a:srgbClr val="FFFF00"/>
                </a:highlight>
              </a:rPr>
              <a:t> 5</a:t>
            </a:r>
            <a:r>
              <a:rPr lang="ko-KR" altLang="ko-KR" sz="1400" dirty="0">
                <a:highlight>
                  <a:srgbClr val="FFFF00"/>
                </a:highlight>
              </a:rPr>
              <a:t>호</a:t>
            </a:r>
            <a:r>
              <a:rPr lang="en-US" altLang="ko-KR" sz="1400" dirty="0">
                <a:highlight>
                  <a:srgbClr val="FFFF00"/>
                </a:highlight>
              </a:rPr>
              <a:t>&lt;/h5&gt;</a:t>
            </a:r>
            <a:endParaRPr lang="ko-KR" altLang="ko-KR" sz="1400" dirty="0"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>
                <a:highlight>
                  <a:srgbClr val="FFFF00"/>
                </a:highlight>
              </a:rPr>
              <a:t>&lt;h6&gt;&amp;lt;H6&amp;gt; </a:t>
            </a:r>
            <a:r>
              <a:rPr lang="ko-KR" altLang="ko-KR" sz="1400" dirty="0">
                <a:highlight>
                  <a:srgbClr val="FFFF00"/>
                </a:highlight>
              </a:rPr>
              <a:t>헤드라인 제목</a:t>
            </a:r>
            <a:r>
              <a:rPr lang="en-US" altLang="ko-KR" sz="1400" dirty="0">
                <a:highlight>
                  <a:srgbClr val="FFFF00"/>
                </a:highlight>
              </a:rPr>
              <a:t> 6</a:t>
            </a:r>
            <a:r>
              <a:rPr lang="ko-KR" altLang="ko-KR" sz="1400" dirty="0">
                <a:highlight>
                  <a:srgbClr val="FFFF00"/>
                </a:highlight>
              </a:rPr>
              <a:t>호</a:t>
            </a:r>
            <a:r>
              <a:rPr lang="en-US" altLang="ko-KR" sz="1400" dirty="0">
                <a:highlight>
                  <a:srgbClr val="FFFF00"/>
                </a:highlight>
              </a:rPr>
              <a:t>&lt;/h6&gt;</a:t>
            </a:r>
            <a:endParaRPr lang="ko-KR" altLang="ko-KR" sz="1400" dirty="0"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&lt;p&gt;</a:t>
            </a:r>
            <a:r>
              <a:rPr lang="ko-KR" altLang="ko-KR" sz="1400" dirty="0"/>
              <a:t>단락은</a:t>
            </a:r>
            <a:r>
              <a:rPr lang="en-US" altLang="ko-KR" sz="1400" dirty="0"/>
              <a:t> &amp;</a:t>
            </a:r>
            <a:r>
              <a:rPr lang="en-US" altLang="ko-KR" sz="1400" dirty="0" err="1"/>
              <a:t>lt;p&amp;gt</a:t>
            </a:r>
            <a:r>
              <a:rPr lang="en-US" altLang="ko-KR" sz="1400" dirty="0"/>
              <a:t>; </a:t>
            </a:r>
            <a:r>
              <a:rPr lang="ko-KR" altLang="ko-KR" sz="1400" dirty="0"/>
              <a:t>요소로 표현한다</a:t>
            </a:r>
            <a:r>
              <a:rPr lang="en-US" altLang="ko-KR" sz="1400" dirty="0">
                <a:highlight>
                  <a:srgbClr val="FFFF00"/>
                </a:highlight>
              </a:rPr>
              <a:t>.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&lt;/p&gt;</a:t>
            </a:r>
            <a:endParaRPr lang="ko-KR" altLang="ko-KR" sz="14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&lt;p&gt;</a:t>
            </a:r>
            <a:r>
              <a:rPr lang="en-US" altLang="ko-KR" sz="1400" dirty="0"/>
              <a:t>&amp;</a:t>
            </a:r>
            <a:r>
              <a:rPr lang="en-US" altLang="ko-KR" sz="1400" dirty="0" err="1"/>
              <a:t>lt;p&amp;gt</a:t>
            </a:r>
            <a:r>
              <a:rPr lang="en-US" altLang="ko-KR" sz="1400" dirty="0"/>
              <a:t>;</a:t>
            </a:r>
            <a:r>
              <a:rPr lang="ko-KR" altLang="ko-KR" sz="1400" dirty="0"/>
              <a:t>요소는</a:t>
            </a:r>
            <a:r>
              <a:rPr lang="en-US" altLang="ko-KR" sz="1400" dirty="0"/>
              <a:t>&amp;</a:t>
            </a:r>
            <a:r>
              <a:rPr lang="en-US" altLang="ko-KR" sz="1400" dirty="0" err="1"/>
              <a:t>nbsp</a:t>
            </a:r>
            <a:r>
              <a:rPr lang="en-US" altLang="ko-KR" sz="1400" dirty="0"/>
              <a:t>;</a:t>
            </a:r>
            <a:r>
              <a:rPr lang="ko-KR" altLang="ko-KR" sz="1400" dirty="0"/>
              <a:t>단락이 끝나면 구분을 위하여 </a:t>
            </a:r>
            <a:r>
              <a:rPr lang="ko-KR" altLang="ko-KR" sz="1400" dirty="0" err="1"/>
              <a:t>줄간격을</a:t>
            </a:r>
            <a:r>
              <a:rPr lang="ko-KR" altLang="ko-KR" sz="1400" dirty="0"/>
              <a:t> 띄우지만</a:t>
            </a:r>
            <a:r>
              <a:rPr lang="en-US" altLang="ko-KR" sz="1400" dirty="0"/>
              <a:t>,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br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&gt;</a:t>
            </a:r>
            <a:endParaRPr lang="ko-KR" altLang="ko-KR" sz="14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fontAlgn="base"/>
            <a:r>
              <a:rPr lang="ko-KR" altLang="ko-KR" sz="1400" dirty="0"/>
              <a:t>단순 </a:t>
            </a:r>
            <a:r>
              <a:rPr lang="ko-KR" altLang="ko-KR" sz="1400" dirty="0" err="1"/>
              <a:t>줄바꿈인</a:t>
            </a:r>
            <a:r>
              <a:rPr lang="en-US" altLang="ko-KR" sz="1400" dirty="0"/>
              <a:t> &amp;</a:t>
            </a:r>
            <a:r>
              <a:rPr lang="en-US" altLang="ko-KR" sz="1400" dirty="0" err="1"/>
              <a:t>lt;br&amp;gt</a:t>
            </a:r>
            <a:r>
              <a:rPr lang="en-US" altLang="ko-KR" sz="1400" dirty="0"/>
              <a:t>; </a:t>
            </a:r>
            <a:r>
              <a:rPr lang="ko-KR" altLang="ko-KR" sz="1400" dirty="0"/>
              <a:t>요소는</a:t>
            </a:r>
            <a:r>
              <a:rPr lang="en-US" altLang="ko-KR" sz="1400" dirty="0"/>
              <a:t>&amp;</a:t>
            </a:r>
            <a:r>
              <a:rPr lang="en-US" altLang="ko-KR" sz="1400" dirty="0" err="1"/>
              <a:t>nbsp</a:t>
            </a:r>
            <a:r>
              <a:rPr lang="en-US" altLang="ko-KR" sz="1400" dirty="0"/>
              <a:t>;</a:t>
            </a:r>
            <a:r>
              <a:rPr lang="ko-KR" altLang="ko-KR" sz="1400" dirty="0" err="1"/>
              <a:t>줄간격을</a:t>
            </a:r>
            <a:r>
              <a:rPr lang="ko-KR" altLang="ko-KR" sz="1400" dirty="0"/>
              <a:t> 띄우지 않는다</a:t>
            </a:r>
            <a:r>
              <a:rPr lang="en-US" altLang="ko-KR" sz="1400" dirty="0">
                <a:highlight>
                  <a:srgbClr val="FFFF00"/>
                </a:highlight>
              </a:rPr>
              <a:t>.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&lt;/p&gt;</a:t>
            </a:r>
            <a:endParaRPr lang="ko-KR" altLang="ko-KR" sz="14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807" y="3499981"/>
            <a:ext cx="4309361" cy="2810268"/>
          </a:xfr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71C53BB-00ED-4FD5-9ECE-F96D93732FF5}"/>
              </a:ext>
            </a:extLst>
          </p:cNvPr>
          <p:cNvSpPr/>
          <p:nvPr/>
        </p:nvSpPr>
        <p:spPr>
          <a:xfrm>
            <a:off x="7656272" y="4004037"/>
            <a:ext cx="2160240" cy="1512168"/>
          </a:xfrm>
          <a:prstGeom prst="roundRect">
            <a:avLst>
              <a:gd name="adj" fmla="val 7035"/>
            </a:avLst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E4D2132-2173-4923-B55F-849293BF2780}"/>
              </a:ext>
            </a:extLst>
          </p:cNvPr>
          <p:cNvSpPr/>
          <p:nvPr/>
        </p:nvSpPr>
        <p:spPr>
          <a:xfrm>
            <a:off x="7656272" y="5588213"/>
            <a:ext cx="2448272" cy="493396"/>
          </a:xfrm>
          <a:prstGeom prst="roundRect">
            <a:avLst>
              <a:gd name="adj" fmla="val 7035"/>
            </a:avLst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1C20B2F2-2BEE-D09D-F8EF-A9114960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7B31C-DA24-4FB6-9552-C35E3ED55848}" type="datetime1">
              <a:rPr lang="ko-KR" altLang="en-US" smtClean="0"/>
              <a:t>2023-03-10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4107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2.2.2 </a:t>
            </a:r>
            <a:r>
              <a:rPr lang="ko-KR" altLang="en-US" dirty="0" err="1"/>
              <a:t>단락꾸미기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ko-KR" dirty="0"/>
              <a:t>가로줄</a:t>
            </a:r>
            <a:r>
              <a:rPr lang="en-US" altLang="ko-KR" dirty="0"/>
              <a:t>(Horizontal Line): &lt;</a:t>
            </a:r>
            <a:r>
              <a:rPr lang="en-US" altLang="ko-KR" dirty="0" err="1"/>
              <a:t>hr</a:t>
            </a:r>
            <a:r>
              <a:rPr lang="en-US" altLang="ko-KR" dirty="0"/>
              <a:t>&gt; </a:t>
            </a:r>
            <a:r>
              <a:rPr lang="ko-KR" altLang="ko-KR" dirty="0"/>
              <a:t>요소</a:t>
            </a:r>
            <a:endParaRPr lang="en-US" altLang="ko-KR" dirty="0"/>
          </a:p>
          <a:p>
            <a:pPr lvl="1"/>
            <a:r>
              <a:rPr lang="ko-KR" altLang="ko-KR" dirty="0"/>
              <a:t>문단 간 혹은 내용 사이에 구분을 확실히 하고자 할 때 </a:t>
            </a:r>
            <a:endParaRPr lang="en-US" altLang="ko-KR" dirty="0"/>
          </a:p>
          <a:p>
            <a:pPr marL="1771650" lvl="4" indent="0">
              <a:buNone/>
            </a:pPr>
            <a:endParaRPr lang="en-US" altLang="ko-KR" dirty="0"/>
          </a:p>
          <a:p>
            <a:r>
              <a:rPr lang="ko-KR" altLang="ko-KR" dirty="0"/>
              <a:t>작성된 형식 유지</a:t>
            </a:r>
            <a:r>
              <a:rPr lang="en-US" altLang="ko-KR" dirty="0"/>
              <a:t>(Pre-formatted Text): &lt;pre&gt;</a:t>
            </a:r>
          </a:p>
          <a:p>
            <a:pPr lvl="1"/>
            <a:r>
              <a:rPr lang="ko-KR" altLang="ko-KR" dirty="0"/>
              <a:t>화면에 입력한 상태 그대로 보이고자 할 때</a:t>
            </a:r>
            <a:endParaRPr lang="en-US" altLang="ko-KR" dirty="0"/>
          </a:p>
          <a:p>
            <a:pPr lvl="1"/>
            <a:r>
              <a:rPr lang="ko-KR" altLang="ko-KR" dirty="0"/>
              <a:t>공백문자</a:t>
            </a:r>
            <a:r>
              <a:rPr lang="en-US" altLang="ko-KR" dirty="0"/>
              <a:t>(whitespace character): </a:t>
            </a:r>
            <a:r>
              <a:rPr lang="ko-KR" altLang="ko-KR" dirty="0"/>
              <a:t>빈칸</a:t>
            </a:r>
            <a:r>
              <a:rPr lang="en-US" altLang="ko-KR" dirty="0"/>
              <a:t>,</a:t>
            </a:r>
            <a:r>
              <a:rPr lang="ko-KR" altLang="ko-KR" dirty="0"/>
              <a:t> 탭</a:t>
            </a:r>
            <a:r>
              <a:rPr lang="en-US" altLang="ko-KR" dirty="0"/>
              <a:t>, </a:t>
            </a:r>
            <a:r>
              <a:rPr lang="ko-KR" altLang="ko-KR" dirty="0" err="1"/>
              <a:t>줄바꿈</a:t>
            </a:r>
            <a:endParaRPr lang="en-US" altLang="ko-KR" dirty="0"/>
          </a:p>
          <a:p>
            <a:pPr lvl="4"/>
            <a:endParaRPr lang="en-US" altLang="ko-KR" dirty="0"/>
          </a:p>
          <a:p>
            <a:r>
              <a:rPr lang="ko-KR" altLang="ko-KR" dirty="0"/>
              <a:t>단락 인용</a:t>
            </a:r>
            <a:r>
              <a:rPr lang="en-US" altLang="ko-KR" dirty="0"/>
              <a:t>(Block Quotation): &lt;</a:t>
            </a:r>
            <a:r>
              <a:rPr lang="en-US" altLang="ko-KR" dirty="0" err="1"/>
              <a:t>blockquote</a:t>
            </a:r>
            <a:r>
              <a:rPr lang="en-US" altLang="ko-KR" dirty="0"/>
              <a:t>&gt;</a:t>
            </a:r>
          </a:p>
          <a:p>
            <a:pPr lvl="1"/>
            <a:r>
              <a:rPr lang="ko-KR" altLang="ko-KR" dirty="0"/>
              <a:t>다른 글의 내용을 단락 단위로 인용</a:t>
            </a:r>
            <a:r>
              <a:rPr lang="ko-KR" altLang="en-US" dirty="0"/>
              <a:t>하여 포함시킬 때</a:t>
            </a:r>
            <a:r>
              <a:rPr lang="ko-KR" altLang="ko-KR" dirty="0"/>
              <a:t> </a:t>
            </a:r>
            <a:endParaRPr lang="en-US" altLang="ko-KR" dirty="0"/>
          </a:p>
          <a:p>
            <a:pPr lvl="1"/>
            <a:r>
              <a:rPr lang="ko-KR" altLang="ko-KR" dirty="0"/>
              <a:t>들여쓰기로 구분하여 표시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A220E53B-A2C8-5072-DFA0-F21A3270E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57894-DA2D-4FAD-AC7B-054FEB0B0BE4}" type="datetime1">
              <a:rPr lang="ko-KR" altLang="en-US" smtClean="0"/>
              <a:t>2023-03-10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6333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 err="1"/>
              <a:t>단락꾸미기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8009" y="1508913"/>
            <a:ext cx="5341988" cy="267765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/>
              <a:t>&lt;h3&gt;</a:t>
            </a:r>
            <a:r>
              <a:rPr lang="ko-KR" altLang="ko-KR" sz="1400" dirty="0"/>
              <a:t>가로줄</a:t>
            </a:r>
            <a:r>
              <a:rPr lang="en-US" altLang="ko-KR" sz="1400" dirty="0"/>
              <a:t>(Horizontal Line) &amp;</a:t>
            </a:r>
            <a:r>
              <a:rPr lang="en-US" altLang="ko-KR" sz="1400" dirty="0" err="1"/>
              <a:t>lt;hr&amp;gt</a:t>
            </a:r>
            <a:r>
              <a:rPr lang="en-US" altLang="ko-KR" sz="1400" dirty="0"/>
              <a:t>; </a:t>
            </a:r>
            <a:r>
              <a:rPr lang="ko-KR" altLang="ko-KR" sz="1400" dirty="0"/>
              <a:t>요소</a:t>
            </a:r>
            <a:r>
              <a:rPr lang="en-US" altLang="ko-KR" sz="1400" dirty="0"/>
              <a:t>&lt;/h3&gt;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&lt;p&gt;&amp;</a:t>
            </a:r>
            <a:r>
              <a:rPr lang="en-US" altLang="ko-KR" sz="1400" dirty="0" err="1"/>
              <a:t>nbsp</a:t>
            </a:r>
            <a:r>
              <a:rPr lang="en-US" altLang="ko-KR" sz="1400" dirty="0"/>
              <a:t>;</a:t>
            </a:r>
            <a:r>
              <a:rPr lang="ko-KR" altLang="ko-KR" sz="1400" dirty="0"/>
              <a:t>가로줄은</a:t>
            </a:r>
            <a:r>
              <a:rPr lang="en-US" altLang="ko-KR" sz="1400" dirty="0"/>
              <a:t> &amp;</a:t>
            </a:r>
            <a:r>
              <a:rPr lang="en-US" altLang="ko-KR" sz="1400" dirty="0" err="1"/>
              <a:t>lt;hr&amp;gt</a:t>
            </a:r>
            <a:r>
              <a:rPr lang="en-US" altLang="ko-KR" sz="1400" dirty="0"/>
              <a:t>;</a:t>
            </a:r>
            <a:r>
              <a:rPr lang="ko-KR" altLang="ko-KR" sz="1400" dirty="0"/>
              <a:t>요소를 이용</a:t>
            </a:r>
            <a:r>
              <a:rPr lang="en-US" altLang="ko-KR" sz="1400" dirty="0"/>
              <a:t>&lt;/p&gt;</a:t>
            </a:r>
            <a:endParaRPr lang="ko-KR" altLang="ko-KR" sz="1400" dirty="0"/>
          </a:p>
          <a:p>
            <a:pPr fontAlgn="base"/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hr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 /&gt;</a:t>
            </a:r>
            <a:r>
              <a:rPr lang="en-US" altLang="ko-KR" sz="1400" dirty="0"/>
              <a:t>&amp;</a:t>
            </a:r>
            <a:r>
              <a:rPr lang="en-US" altLang="ko-KR" sz="1400" dirty="0" err="1"/>
              <a:t>nbsp</a:t>
            </a:r>
            <a:r>
              <a:rPr lang="en-US" altLang="ko-KR" sz="1400" dirty="0"/>
              <a:t>;</a:t>
            </a:r>
            <a:r>
              <a:rPr lang="ko-KR" altLang="ko-KR" sz="1400" dirty="0"/>
              <a:t>자동으로 줄 바뀐다</a:t>
            </a:r>
          </a:p>
          <a:p>
            <a:pPr fontAlgn="base"/>
            <a:r>
              <a:rPr lang="en-US" altLang="ko-KR" sz="1400" dirty="0"/>
              <a:t>&lt;h3&gt;</a:t>
            </a:r>
            <a:r>
              <a:rPr lang="ko-KR" altLang="ko-KR" sz="1400" dirty="0"/>
              <a:t>형식 유지</a:t>
            </a:r>
            <a:r>
              <a:rPr lang="en-US" altLang="ko-KR" sz="1400" dirty="0"/>
              <a:t> &amp;</a:t>
            </a:r>
            <a:r>
              <a:rPr lang="en-US" altLang="ko-KR" sz="1400" dirty="0" err="1"/>
              <a:t>lt;pre&amp;gt</a:t>
            </a:r>
            <a:r>
              <a:rPr lang="en-US" altLang="ko-KR" sz="1400" dirty="0"/>
              <a:t>; </a:t>
            </a:r>
            <a:r>
              <a:rPr lang="ko-KR" altLang="ko-KR" sz="1400" dirty="0"/>
              <a:t>요소</a:t>
            </a:r>
            <a:r>
              <a:rPr lang="en-US" altLang="ko-KR" sz="1400" dirty="0"/>
              <a:t>&lt;/h3&gt;</a:t>
            </a:r>
            <a:endParaRPr lang="ko-KR" altLang="ko-KR" sz="1400" dirty="0"/>
          </a:p>
          <a:p>
            <a:pPr fontAlgn="base"/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&lt;pre&gt;&amp;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nbsp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;  p  r  e  </a:t>
            </a:r>
            <a:r>
              <a:rPr lang="ko-KR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요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  </a:t>
            </a:r>
            <a:r>
              <a:rPr lang="ko-KR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소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  </a:t>
            </a:r>
            <a:r>
              <a:rPr lang="ko-KR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는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  </a:t>
            </a:r>
            <a:r>
              <a:rPr lang="ko-KR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공백문자를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endParaRPr lang="ko-KR" altLang="ko-KR" sz="14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   </a:t>
            </a:r>
            <a:r>
              <a:rPr lang="ko-KR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입력한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     </a:t>
            </a:r>
            <a:r>
              <a:rPr lang="ko-KR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그대로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  </a:t>
            </a:r>
            <a:endParaRPr lang="ko-KR" altLang="ko-KR" sz="14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          </a:t>
            </a:r>
            <a:r>
              <a:rPr lang="ko-KR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화면에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        </a:t>
            </a:r>
            <a:r>
              <a:rPr lang="ko-KR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출력한다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.&lt;/pre&gt;</a:t>
            </a:r>
            <a:endParaRPr lang="ko-KR" altLang="ko-KR" sz="14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/>
              <a:t>&lt;h3&gt;</a:t>
            </a:r>
            <a:r>
              <a:rPr lang="ko-KR" altLang="ko-KR" sz="1400" dirty="0"/>
              <a:t>단락인용</a:t>
            </a:r>
            <a:r>
              <a:rPr lang="en-US" altLang="ko-KR" sz="1400" dirty="0"/>
              <a:t> &amp;</a:t>
            </a:r>
            <a:r>
              <a:rPr lang="en-US" altLang="ko-KR" sz="1400" dirty="0" err="1"/>
              <a:t>lt;blockquote&amp;gt</a:t>
            </a:r>
            <a:r>
              <a:rPr lang="en-US" altLang="ko-KR" sz="1400" dirty="0"/>
              <a:t>;&amp;</a:t>
            </a:r>
            <a:r>
              <a:rPr lang="en-US" altLang="ko-KR" sz="1400" dirty="0" err="1"/>
              <a:t>nbsp</a:t>
            </a:r>
            <a:r>
              <a:rPr lang="en-US" altLang="ko-KR" sz="1400" dirty="0"/>
              <a:t>;</a:t>
            </a:r>
            <a:r>
              <a:rPr lang="ko-KR" altLang="ko-KR" sz="1400" dirty="0"/>
              <a:t>요소</a:t>
            </a:r>
            <a:r>
              <a:rPr lang="en-US" altLang="ko-KR" sz="1400" dirty="0"/>
              <a:t>&lt;/h3&gt;</a:t>
            </a:r>
            <a:endParaRPr lang="ko-KR" altLang="ko-KR" sz="1400" dirty="0"/>
          </a:p>
          <a:p>
            <a:pPr fontAlgn="base"/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blockquote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&gt;</a:t>
            </a:r>
            <a:endParaRPr lang="ko-KR" altLang="ko-KR" sz="14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>
                <a:highlight>
                  <a:srgbClr val="FFFF00"/>
                </a:highlight>
              </a:rPr>
              <a:t>    &lt;p&gt;</a:t>
            </a:r>
            <a:r>
              <a:rPr lang="ko-KR" altLang="ko-KR" sz="1400" dirty="0">
                <a:highlight>
                  <a:srgbClr val="FFFF00"/>
                </a:highlight>
              </a:rPr>
              <a:t>다른 글의 내용을 인용하여 적을 때 사용한다</a:t>
            </a:r>
            <a:r>
              <a:rPr lang="en-US" altLang="ko-KR" sz="1400" dirty="0">
                <a:highlight>
                  <a:srgbClr val="FFFF00"/>
                </a:highlight>
              </a:rPr>
              <a:t>. &lt;</a:t>
            </a:r>
            <a:r>
              <a:rPr lang="en-US" altLang="ko-KR" sz="1400" dirty="0" err="1">
                <a:highlight>
                  <a:srgbClr val="FFFF00"/>
                </a:highlight>
              </a:rPr>
              <a:t>br</a:t>
            </a:r>
            <a:r>
              <a:rPr lang="en-US" altLang="ko-KR" sz="1400" dirty="0">
                <a:highlight>
                  <a:srgbClr val="FFFF00"/>
                </a:highlight>
              </a:rPr>
              <a:t>&gt;</a:t>
            </a:r>
            <a:endParaRPr lang="ko-KR" altLang="ko-KR" sz="1400" dirty="0"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>
                <a:highlight>
                  <a:srgbClr val="FFFF00"/>
                </a:highlight>
              </a:rPr>
              <a:t>           </a:t>
            </a:r>
            <a:r>
              <a:rPr lang="ko-KR" altLang="ko-KR" sz="1400" dirty="0">
                <a:highlight>
                  <a:srgbClr val="FFFF00"/>
                </a:highlight>
              </a:rPr>
              <a:t>인용된 내용은 화면에서 들여쓰기를 한다</a:t>
            </a:r>
            <a:r>
              <a:rPr lang="en-US" altLang="ko-KR" sz="1400" dirty="0">
                <a:highlight>
                  <a:srgbClr val="FFFF00"/>
                </a:highlight>
              </a:rPr>
              <a:t>.&lt;/p&gt;</a:t>
            </a:r>
            <a:endParaRPr lang="ko-KR" altLang="ko-KR" sz="1400" dirty="0"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&lt;/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blockquote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&gt;</a:t>
            </a:r>
            <a:endParaRPr lang="ko-KR" altLang="ko-KR" sz="14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952" y="3645025"/>
            <a:ext cx="4291398" cy="2796269"/>
          </a:xfr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B9D3C99-80A3-47BA-948E-C2E056A89B70}"/>
              </a:ext>
            </a:extLst>
          </p:cNvPr>
          <p:cNvSpPr/>
          <p:nvPr/>
        </p:nvSpPr>
        <p:spPr>
          <a:xfrm>
            <a:off x="6142466" y="5013176"/>
            <a:ext cx="1393694" cy="576064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1A9E37C-58A8-4011-BC6A-9BCD5552638A}"/>
              </a:ext>
            </a:extLst>
          </p:cNvPr>
          <p:cNvSpPr/>
          <p:nvPr/>
        </p:nvSpPr>
        <p:spPr>
          <a:xfrm>
            <a:off x="6137433" y="5641600"/>
            <a:ext cx="2262823" cy="576064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BEA849D-BC11-4BF1-8CCC-754442D96BF8}"/>
              </a:ext>
            </a:extLst>
          </p:cNvPr>
          <p:cNvSpPr/>
          <p:nvPr/>
        </p:nvSpPr>
        <p:spPr>
          <a:xfrm>
            <a:off x="6129313" y="4698588"/>
            <a:ext cx="4215528" cy="72000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F0DD14-1B6E-570E-B8E4-BE7AEDE02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8CF59-0079-464B-9B81-37573A3AE49E}" type="datetime1">
              <a:rPr lang="ko-KR" altLang="en-US" smtClean="0"/>
              <a:t>2023-03-10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1331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2.2.3 </a:t>
            </a:r>
            <a:r>
              <a:rPr lang="ko-KR" altLang="en-US" dirty="0"/>
              <a:t>다양한 텍스트 표현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8382" y="1592295"/>
            <a:ext cx="10515600" cy="4351338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ko-KR" altLang="ko-KR" dirty="0"/>
              <a:t>텍스트 일부의 성격이나 의미를 지정하고자</a:t>
            </a:r>
            <a:r>
              <a:rPr lang="en-US" altLang="ko-KR" dirty="0"/>
              <a:t> </a:t>
            </a:r>
            <a:r>
              <a:rPr lang="ko-KR" altLang="en-US" dirty="0"/>
              <a:t>하는 경우</a:t>
            </a:r>
            <a:endParaRPr lang="en-US" altLang="ko-KR" dirty="0"/>
          </a:p>
          <a:p>
            <a:pPr lvl="4"/>
            <a:endParaRPr lang="en-US" altLang="ko-KR" dirty="0"/>
          </a:p>
          <a:p>
            <a:r>
              <a:rPr lang="ko-KR" altLang="ko-KR" dirty="0"/>
              <a:t>텍스트 강조</a:t>
            </a:r>
            <a:r>
              <a:rPr lang="en-US" altLang="ko-KR" dirty="0"/>
              <a:t>(Emphasis): &lt;</a:t>
            </a:r>
            <a:r>
              <a:rPr lang="en-US" altLang="ko-KR" dirty="0" err="1"/>
              <a:t>em</a:t>
            </a:r>
            <a:r>
              <a:rPr lang="en-US" altLang="ko-KR" dirty="0"/>
              <a:t>&gt; </a:t>
            </a:r>
            <a:r>
              <a:rPr lang="ko-KR" altLang="ko-KR" dirty="0"/>
              <a:t>요소</a:t>
            </a:r>
            <a:endParaRPr lang="en-US" altLang="ko-KR" dirty="0"/>
          </a:p>
          <a:p>
            <a:pPr lvl="1"/>
            <a:r>
              <a:rPr lang="ko-KR" altLang="en-US" dirty="0"/>
              <a:t>기울여 표시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ko-KR" dirty="0"/>
              <a:t>강한 강조</a:t>
            </a:r>
            <a:r>
              <a:rPr lang="en-US" altLang="ko-KR" dirty="0"/>
              <a:t>(Strong Emphasis): &lt;strong&gt; </a:t>
            </a:r>
            <a:r>
              <a:rPr lang="ko-KR" altLang="ko-KR" dirty="0"/>
              <a:t>요소</a:t>
            </a:r>
            <a:endParaRPr lang="en-US" altLang="ko-KR" dirty="0"/>
          </a:p>
          <a:p>
            <a:pPr lvl="1"/>
            <a:r>
              <a:rPr lang="ko-KR" altLang="en-US" dirty="0"/>
              <a:t>진하게 표시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ko-KR" dirty="0"/>
              <a:t>작은</a:t>
            </a:r>
            <a:r>
              <a:rPr lang="en-US" altLang="ko-KR" dirty="0"/>
              <a:t>(Small) </a:t>
            </a:r>
            <a:r>
              <a:rPr lang="ko-KR" altLang="ko-KR" dirty="0"/>
              <a:t>글자</a:t>
            </a:r>
            <a:r>
              <a:rPr lang="en-US" altLang="ko-KR" dirty="0"/>
              <a:t>: &lt;small&gt; </a:t>
            </a:r>
            <a:r>
              <a:rPr lang="ko-KR" altLang="ko-KR" dirty="0"/>
              <a:t>요소</a:t>
            </a:r>
            <a:endParaRPr lang="en-US" altLang="ko-KR" dirty="0"/>
          </a:p>
          <a:p>
            <a:pPr lvl="1"/>
            <a:r>
              <a:rPr lang="ko-KR" altLang="en-US" dirty="0"/>
              <a:t>약간 작은 글씨로 표시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D8773162-8487-0C9C-FD31-F09D5FF88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9D51-A88F-4CFA-B3C0-E3FCAC14CD7A}" type="datetime1">
              <a:rPr lang="ko-KR" altLang="en-US" smtClean="0"/>
              <a:t>2023-03-10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509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30095" y="1690688"/>
            <a:ext cx="10515600" cy="4351338"/>
          </a:xfrm>
        </p:spPr>
        <p:txBody>
          <a:bodyPr/>
          <a:lstStyle/>
          <a:p>
            <a:r>
              <a:rPr lang="ko-KR" altLang="en-US" dirty="0"/>
              <a:t>하이라이트 효과</a:t>
            </a:r>
            <a:r>
              <a:rPr lang="en-US" altLang="ko-KR" dirty="0"/>
              <a:t>: &lt;mark&gt; </a:t>
            </a:r>
            <a:r>
              <a:rPr lang="ko-KR" altLang="ko-KR" dirty="0"/>
              <a:t>요소</a:t>
            </a:r>
            <a:endParaRPr lang="en-US" altLang="ko-KR" dirty="0"/>
          </a:p>
          <a:p>
            <a:pPr lvl="1"/>
            <a:r>
              <a:rPr lang="ko-KR" altLang="ko-KR" dirty="0"/>
              <a:t>텍스트를 눈에 띄도록 </a:t>
            </a:r>
            <a:r>
              <a:rPr lang="ko-KR" altLang="ko-KR" dirty="0" err="1"/>
              <a:t>마킹하고자</a:t>
            </a:r>
            <a:r>
              <a:rPr lang="ko-KR" altLang="ko-KR" dirty="0"/>
              <a:t> 할 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형광펜</a:t>
            </a:r>
            <a:r>
              <a:rPr lang="ko-KR" altLang="en-US" dirty="0"/>
              <a:t> 표시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ko-KR" dirty="0"/>
              <a:t>첨자</a:t>
            </a:r>
            <a:r>
              <a:rPr lang="en-US" altLang="ko-KR" dirty="0"/>
              <a:t>(Subscript &amp; Superscript): &lt;sub&gt;, &lt;sup&gt;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[</a:t>
            </a:r>
            <a:r>
              <a:rPr lang="ko-KR" altLang="en-US" dirty="0"/>
              <a:t>노트</a:t>
            </a:r>
            <a:r>
              <a:rPr lang="en-US" altLang="ko-KR" dirty="0"/>
              <a:t>] HTML5 </a:t>
            </a:r>
            <a:r>
              <a:rPr lang="ko-KR" altLang="ko-KR" dirty="0" err="1"/>
              <a:t>비권장</a:t>
            </a:r>
            <a:r>
              <a:rPr lang="en-US" altLang="ko-KR" dirty="0"/>
              <a:t>(deprecated) </a:t>
            </a:r>
            <a:r>
              <a:rPr lang="ko-KR" altLang="ko-KR" dirty="0"/>
              <a:t>요소</a:t>
            </a:r>
            <a:r>
              <a:rPr lang="en-US" altLang="ko-KR" dirty="0"/>
              <a:t> : </a:t>
            </a:r>
          </a:p>
          <a:p>
            <a:pPr lvl="1"/>
            <a:r>
              <a:rPr lang="ko-KR" altLang="ko-KR" dirty="0"/>
              <a:t>요소로는 가급적 문서 구조나 의미가 있는 특성을 표현</a:t>
            </a:r>
            <a:endParaRPr lang="en-US" altLang="ko-KR" dirty="0"/>
          </a:p>
          <a:p>
            <a:pPr lvl="2"/>
            <a:r>
              <a:rPr lang="ko-KR" altLang="ko-KR" dirty="0"/>
              <a:t>문서의 출력 모양은 스타일시트를 사용하</a:t>
            </a:r>
            <a:r>
              <a:rPr lang="ko-KR" altLang="en-US" dirty="0"/>
              <a:t>도록 권장</a:t>
            </a:r>
            <a:endParaRPr lang="en-US" altLang="ko-KR" dirty="0"/>
          </a:p>
          <a:p>
            <a:pPr lvl="1"/>
            <a:r>
              <a:rPr lang="ko-KR" altLang="ko-KR" dirty="0"/>
              <a:t>텍스트</a:t>
            </a:r>
            <a:r>
              <a:rPr lang="ko-KR" altLang="en-US" dirty="0"/>
              <a:t>의</a:t>
            </a:r>
            <a:r>
              <a:rPr lang="ko-KR" altLang="ko-KR" dirty="0"/>
              <a:t> 모양 관련 요소</a:t>
            </a:r>
            <a:endParaRPr lang="en-US" altLang="ko-KR" dirty="0"/>
          </a:p>
          <a:p>
            <a:pPr lvl="2"/>
            <a:r>
              <a:rPr lang="en-US" altLang="ko-KR" dirty="0"/>
              <a:t>&lt;font&gt;,  &lt;center&gt;, &lt;u&gt;, &lt;b&gt;, &lt;</a:t>
            </a:r>
            <a:r>
              <a:rPr lang="en-US" altLang="ko-KR" dirty="0" err="1"/>
              <a:t>i</a:t>
            </a:r>
            <a:r>
              <a:rPr lang="en-US" altLang="ko-KR" dirty="0"/>
              <a:t>&gt;, &lt;blink&gt;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E6EA4D1B-0E2E-8573-A277-1CB456916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6C5C5-4238-432E-9E33-642FC0C0F817}" type="datetime1">
              <a:rPr lang="ko-KR" altLang="en-US" smtClean="0"/>
              <a:t>2023-03-10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707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</a:t>
            </a:r>
            <a:r>
              <a:rPr lang="ko-KR" altLang="en-US" dirty="0"/>
              <a:t>다양한 텍스트 표현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3317" y="1368401"/>
            <a:ext cx="9416164" cy="203132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/>
              <a:t>&lt;h2&gt;</a:t>
            </a:r>
            <a:r>
              <a:rPr lang="ko-KR" altLang="ko-KR" sz="1400" dirty="0"/>
              <a:t>다양한 텍스트 표현</a:t>
            </a:r>
            <a:r>
              <a:rPr lang="en-US" altLang="ko-KR" sz="1400" dirty="0"/>
              <a:t>&lt;/h2&gt;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&lt;p&gt;</a:t>
            </a:r>
            <a:r>
              <a:rPr lang="ko-KR" altLang="ko-KR" sz="1400" dirty="0"/>
              <a:t>텍스트의 성격을 지정해 주는 </a:t>
            </a:r>
            <a:r>
              <a:rPr lang="en-US" altLang="ko-KR" sz="1400" dirty="0" err="1"/>
              <a:t>em</a:t>
            </a:r>
            <a:r>
              <a:rPr lang="ko-KR" altLang="ko-KR" sz="1400" dirty="0"/>
              <a:t>요소로</a:t>
            </a:r>
            <a:r>
              <a:rPr lang="en-US" altLang="ko-KR" sz="1400" dirty="0"/>
              <a:t>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em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&gt;</a:t>
            </a:r>
            <a:r>
              <a:rPr lang="ko-KR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강조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em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)&lt;/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em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&gt;, &lt;STRONG&gt;</a:t>
            </a:r>
            <a:r>
              <a:rPr lang="ko-KR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강한 강</a:t>
            </a:r>
            <a:r>
              <a:rPr lang="ko-KR" altLang="en-US" sz="1400" dirty="0">
                <a:solidFill>
                  <a:srgbClr val="FF0000"/>
                </a:solidFill>
                <a:highlight>
                  <a:srgbClr val="FFFF00"/>
                </a:highlight>
              </a:rPr>
              <a:t>조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(strong)&lt;/STRONG&gt;</a:t>
            </a:r>
            <a:endParaRPr lang="ko-KR" altLang="ko-KR" sz="14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      &lt;mark&gt;</a:t>
            </a:r>
            <a:r>
              <a:rPr lang="ko-KR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하이라이트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(mark)&lt;/mark&gt;, &lt;SMALL&gt;</a:t>
            </a:r>
            <a:r>
              <a:rPr lang="ko-KR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작은글자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(small)&lt;/SMALL&gt;, &lt;SUB&gt;</a:t>
            </a:r>
            <a:r>
              <a:rPr lang="ko-KR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아래첨자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(sub)&lt;/SUB&gt;, </a:t>
            </a:r>
            <a:endParaRPr lang="ko-KR" altLang="ko-KR" sz="14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      &lt;SUP&gt;</a:t>
            </a:r>
            <a:r>
              <a:rPr lang="ko-KR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위첨자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(sup)&lt;/SUP&gt;</a:t>
            </a:r>
            <a:r>
              <a:rPr lang="en-US" altLang="ko-KR" sz="1400" dirty="0"/>
              <a:t> </a:t>
            </a:r>
            <a:r>
              <a:rPr lang="ko-KR" altLang="ko-KR" sz="1400" dirty="0"/>
              <a:t>를 표현할 수 있다</a:t>
            </a:r>
            <a:r>
              <a:rPr lang="en-US" altLang="ko-KR" sz="1400" dirty="0"/>
              <a:t>.&lt;/p&gt;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&lt;p&gt;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&lt;strong&gt;</a:t>
            </a:r>
            <a:r>
              <a:rPr lang="ko-KR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책소개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:&lt;/strong&gt; &lt;sup&gt;</a:t>
            </a:r>
            <a:r>
              <a:rPr lang="ko-KR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소셜미디어</a:t>
            </a:r>
            <a:r>
              <a:rPr lang="ko-KR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 시대의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&lt;/sup&gt; &lt;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em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&gt;</a:t>
            </a:r>
            <a:r>
              <a:rPr lang="ko-KR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컴퓨터와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IT </a:t>
            </a:r>
            <a:r>
              <a:rPr lang="ko-KR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기술의 이해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&lt;/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em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&gt;</a:t>
            </a:r>
            <a:endParaRPr lang="ko-KR" altLang="ko-KR" sz="14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/>
              <a:t>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&lt;strong&gt;</a:t>
            </a:r>
            <a:r>
              <a:rPr lang="ko-KR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저자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&lt;/strong&gt;</a:t>
            </a:r>
            <a:r>
              <a:rPr lang="en-US" altLang="ko-KR" sz="1400" dirty="0"/>
              <a:t>: </a:t>
            </a:r>
            <a:r>
              <a:rPr lang="ko-KR" altLang="ko-KR" sz="1400" dirty="0"/>
              <a:t>최윤철</a:t>
            </a:r>
            <a:r>
              <a:rPr lang="en-US" altLang="ko-KR" sz="1400" dirty="0"/>
              <a:t>, </a:t>
            </a:r>
            <a:r>
              <a:rPr lang="ko-KR" altLang="ko-KR" sz="1400" dirty="0" err="1"/>
              <a:t>한탁돈</a:t>
            </a:r>
            <a:r>
              <a:rPr lang="en-US" altLang="ko-KR" sz="1400" dirty="0"/>
              <a:t>, </a:t>
            </a:r>
            <a:r>
              <a:rPr lang="ko-KR" altLang="ko-KR" sz="1400" dirty="0"/>
              <a:t>임순범</a:t>
            </a:r>
            <a:r>
              <a:rPr lang="en-US" altLang="ko-KR" sz="1400" dirty="0"/>
              <a:t>&lt;/p&gt;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&lt;p</a:t>
            </a:r>
            <a:r>
              <a:rPr lang="en-US" altLang="ko-KR" sz="1400" dirty="0">
                <a:highlight>
                  <a:srgbClr val="FFFF00"/>
                </a:highlight>
              </a:rPr>
              <a:t>&gt;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em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&gt;</a:t>
            </a:r>
            <a:r>
              <a:rPr lang="ko-KR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컴퓨터와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 IT</a:t>
            </a:r>
            <a:r>
              <a:rPr lang="ko-KR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기술의 이해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&lt;/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em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&gt;</a:t>
            </a:r>
            <a:r>
              <a:rPr lang="ko-KR" altLang="ko-KR" sz="1400" dirty="0"/>
              <a:t>는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&lt;mark&gt;IT</a:t>
            </a:r>
            <a:r>
              <a:rPr lang="ko-KR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기술 전반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&lt;/mark&gt;</a:t>
            </a:r>
            <a:r>
              <a:rPr lang="ko-KR" altLang="ko-KR" sz="1400" dirty="0"/>
              <a:t>에 대해 포괄적으로 이해하고</a:t>
            </a:r>
            <a:r>
              <a:rPr lang="en-US" altLang="ko-KR" sz="1400" dirty="0"/>
              <a:t>,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  </a:t>
            </a:r>
            <a:r>
              <a:rPr lang="ko-KR" altLang="ko-KR" sz="1400" dirty="0"/>
              <a:t>특히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&lt;small&gt;</a:t>
            </a:r>
            <a:r>
              <a:rPr lang="ko-KR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우리사회의 각 영역에서의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&lt;/small&gt;</a:t>
            </a:r>
            <a:r>
              <a:rPr lang="en-US" altLang="ko-KR" sz="1400" dirty="0">
                <a:highlight>
                  <a:srgbClr val="FFFF00"/>
                </a:highlight>
              </a:rPr>
              <a:t> </a:t>
            </a:r>
            <a:r>
              <a:rPr lang="ko-KR" altLang="ko-KR" sz="1400" dirty="0"/>
              <a:t>활용과 미치는 영향을 이해하기 위해 </a:t>
            </a:r>
          </a:p>
          <a:p>
            <a:pPr fontAlgn="base"/>
            <a:r>
              <a:rPr lang="en-US" altLang="ko-KR" sz="1400" dirty="0"/>
              <a:t>     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&lt;strong&gt;</a:t>
            </a:r>
            <a:r>
              <a:rPr lang="ko-KR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매우 적절한 교재가 될 것이다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.&lt;/strong&gt;</a:t>
            </a:r>
            <a:r>
              <a:rPr lang="en-US" altLang="ko-KR" sz="1400" dirty="0">
                <a:solidFill>
                  <a:schemeClr val="tx1"/>
                </a:solidFill>
              </a:rPr>
              <a:t>&lt;/</a:t>
            </a:r>
            <a:r>
              <a:rPr lang="en-US" altLang="ko-KR" sz="1400" dirty="0"/>
              <a:t>p&gt;</a:t>
            </a:r>
            <a:endParaRPr lang="ko-KR" altLang="ko-KR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008" y="3748378"/>
            <a:ext cx="5329993" cy="2530459"/>
          </a:xfr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EFB9A8AD-E5A4-4355-BB50-5000FF151AD7}"/>
              </a:ext>
            </a:extLst>
          </p:cNvPr>
          <p:cNvSpPr/>
          <p:nvPr/>
        </p:nvSpPr>
        <p:spPr>
          <a:xfrm>
            <a:off x="3503712" y="5301208"/>
            <a:ext cx="432048" cy="199424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4D29CC3-CEA3-4ABE-835A-81DB69719E10}"/>
              </a:ext>
            </a:extLst>
          </p:cNvPr>
          <p:cNvSpPr/>
          <p:nvPr/>
        </p:nvSpPr>
        <p:spPr>
          <a:xfrm>
            <a:off x="3962368" y="5240820"/>
            <a:ext cx="837488" cy="259813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1DA0BE0-D264-4EE3-8530-AA66AA311062}"/>
              </a:ext>
            </a:extLst>
          </p:cNvPr>
          <p:cNvSpPr/>
          <p:nvPr/>
        </p:nvSpPr>
        <p:spPr>
          <a:xfrm>
            <a:off x="3497750" y="5500632"/>
            <a:ext cx="324000" cy="160616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56736CC-2E90-4CB9-8960-85DB24BD5D20}"/>
              </a:ext>
            </a:extLst>
          </p:cNvPr>
          <p:cNvSpPr/>
          <p:nvPr/>
        </p:nvSpPr>
        <p:spPr>
          <a:xfrm>
            <a:off x="4788990" y="5271014"/>
            <a:ext cx="1307010" cy="259813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CB98798-7C50-41A7-A0B2-D1F79CA50C78}"/>
              </a:ext>
            </a:extLst>
          </p:cNvPr>
          <p:cNvSpPr/>
          <p:nvPr/>
        </p:nvSpPr>
        <p:spPr>
          <a:xfrm>
            <a:off x="3503712" y="5733257"/>
            <a:ext cx="1285278" cy="216025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D657D67-AE34-4EC2-A299-33253D20D08B}"/>
              </a:ext>
            </a:extLst>
          </p:cNvPr>
          <p:cNvSpPr/>
          <p:nvPr/>
        </p:nvSpPr>
        <p:spPr>
          <a:xfrm>
            <a:off x="4825696" y="5751268"/>
            <a:ext cx="694241" cy="180000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C071408-BB6D-43D3-854A-07CD30D1B420}"/>
              </a:ext>
            </a:extLst>
          </p:cNvPr>
          <p:cNvSpPr/>
          <p:nvPr/>
        </p:nvSpPr>
        <p:spPr>
          <a:xfrm>
            <a:off x="7248128" y="5751268"/>
            <a:ext cx="1224136" cy="180000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B76198D-0680-43F9-9B51-EBBD7FCF868E}"/>
              </a:ext>
            </a:extLst>
          </p:cNvPr>
          <p:cNvSpPr/>
          <p:nvPr/>
        </p:nvSpPr>
        <p:spPr>
          <a:xfrm>
            <a:off x="5215783" y="5889027"/>
            <a:ext cx="1600297" cy="216025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383F3B7-0441-4875-8095-FFF2F382A579}"/>
              </a:ext>
            </a:extLst>
          </p:cNvPr>
          <p:cNvSpPr/>
          <p:nvPr/>
        </p:nvSpPr>
        <p:spPr>
          <a:xfrm>
            <a:off x="5447928" y="4793539"/>
            <a:ext cx="504056" cy="259813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DA45908-7440-4806-83AF-A93FA81E3EDB}"/>
              </a:ext>
            </a:extLst>
          </p:cNvPr>
          <p:cNvSpPr/>
          <p:nvPr/>
        </p:nvSpPr>
        <p:spPr>
          <a:xfrm>
            <a:off x="5967615" y="4790759"/>
            <a:ext cx="992481" cy="259813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DFCC654-099F-4D37-B0CB-5DCBDF268DA7}"/>
              </a:ext>
            </a:extLst>
          </p:cNvPr>
          <p:cNvSpPr/>
          <p:nvPr/>
        </p:nvSpPr>
        <p:spPr>
          <a:xfrm>
            <a:off x="6931436" y="4790759"/>
            <a:ext cx="964765" cy="259813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B9A70E7-CC6E-4221-9E2E-F9A91854881B}"/>
              </a:ext>
            </a:extLst>
          </p:cNvPr>
          <p:cNvSpPr/>
          <p:nvPr/>
        </p:nvSpPr>
        <p:spPr>
          <a:xfrm>
            <a:off x="7896200" y="4797153"/>
            <a:ext cx="722634" cy="253419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5381A21-8BCB-4DF8-AD95-2C0B9C7281A0}"/>
              </a:ext>
            </a:extLst>
          </p:cNvPr>
          <p:cNvSpPr/>
          <p:nvPr/>
        </p:nvSpPr>
        <p:spPr>
          <a:xfrm>
            <a:off x="3519103" y="4987401"/>
            <a:ext cx="654034" cy="253419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23FCFF8-40C9-432C-93CB-67FE1FCE775F}"/>
              </a:ext>
            </a:extLst>
          </p:cNvPr>
          <p:cNvSpPr/>
          <p:nvPr/>
        </p:nvSpPr>
        <p:spPr>
          <a:xfrm>
            <a:off x="4154531" y="4982531"/>
            <a:ext cx="579472" cy="253419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날짜 개체 틀 13">
            <a:extLst>
              <a:ext uri="{FF2B5EF4-FFF2-40B4-BE49-F238E27FC236}">
                <a16:creationId xmlns:a16="http://schemas.microsoft.com/office/drawing/2014/main" id="{57E4E356-1FEC-FE32-B3A2-858FECA43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342AB-133D-4008-8C0A-F54B3B130DE3}" type="datetime1">
              <a:rPr lang="ko-KR" altLang="en-US" smtClean="0"/>
              <a:t>2023-03-10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603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ko-KR" dirty="0"/>
              <a:t>2.3.1 </a:t>
            </a:r>
            <a:r>
              <a:rPr lang="ko-KR" altLang="en-US" dirty="0"/>
              <a:t>목록 나열하기</a:t>
            </a:r>
            <a:endParaRPr lang="en-US" altLang="ko-KR" dirty="0"/>
          </a:p>
          <a:p>
            <a:pPr lvl="0"/>
            <a:r>
              <a:rPr lang="en-US" altLang="ko-KR" dirty="0"/>
              <a:t>2.3.2 </a:t>
            </a:r>
            <a:r>
              <a:rPr lang="ko-KR" altLang="en-US" dirty="0"/>
              <a:t>표의 기본 구성</a:t>
            </a:r>
            <a:endParaRPr lang="en-US" altLang="ko-KR" dirty="0"/>
          </a:p>
          <a:p>
            <a:pPr lvl="0"/>
            <a:r>
              <a:rPr lang="en-US" altLang="ko-KR" dirty="0"/>
              <a:t>2.3.3 </a:t>
            </a:r>
            <a:r>
              <a:rPr lang="ko-KR" altLang="en-US" dirty="0"/>
              <a:t>표의 구조적 표현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목록 및 표 작성하기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2079A672-723B-7FF6-2F08-C411CE1E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85841-A89A-4571-9E93-BD167EBBB737}" type="datetime1">
              <a:rPr lang="ko-KR" altLang="en-US" smtClean="0"/>
              <a:t>2023-03-10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663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21F0FA-7006-A9DA-C8B5-C39524A1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852F58-A9F6-DF3F-DBF2-8C563CFB3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C94730-B91F-EF40-C5EC-0309F5EEF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C8CE12-9149-49D8-3817-0432F6C1E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93" y="0"/>
            <a:ext cx="10935414" cy="6858000"/>
          </a:xfrm>
          <a:prstGeom prst="rect">
            <a:avLst/>
          </a:prstGeom>
        </p:spPr>
      </p:pic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B2A7F27-CA7C-2665-1598-9C2FAE314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CF850-421F-4301-8ED0-CFDA7F64F2C1}" type="datetime1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BF8688B-8300-7B93-E44E-18EA34718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</p:spTree>
    <p:extLst>
      <p:ext uri="{BB962C8B-B14F-4D97-AF65-F5344CB8AC3E}">
        <p14:creationId xmlns:p14="http://schemas.microsoft.com/office/powerpoint/2010/main" val="13761085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2.3.1 </a:t>
            </a:r>
            <a:r>
              <a:rPr lang="ko-KR" altLang="en-US"/>
              <a:t>목록 나열하기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/>
              <a:t>순서 없는 목록</a:t>
            </a:r>
            <a:r>
              <a:rPr lang="en-US" altLang="ko-KR" dirty="0"/>
              <a:t>(Unordered List)</a:t>
            </a:r>
          </a:p>
          <a:p>
            <a:pPr lvl="1"/>
            <a:r>
              <a:rPr lang="ko-KR" altLang="ko-KR" dirty="0"/>
              <a:t>나열된 항목</a:t>
            </a:r>
            <a:r>
              <a:rPr lang="en-US" altLang="ko-KR" dirty="0"/>
              <a:t>(list item)</a:t>
            </a:r>
            <a:r>
              <a:rPr lang="ko-KR" altLang="en-US" dirty="0"/>
              <a:t>에는 </a:t>
            </a:r>
            <a:r>
              <a:rPr lang="ko-KR" altLang="ko-KR" dirty="0"/>
              <a:t>하위 요소인 </a:t>
            </a:r>
            <a:r>
              <a:rPr lang="en-US" altLang="ko-KR" dirty="0"/>
              <a:t>&lt;li&gt; </a:t>
            </a:r>
            <a:r>
              <a:rPr lang="ko-KR" altLang="ko-KR" dirty="0"/>
              <a:t>를 사</a:t>
            </a:r>
            <a:r>
              <a:rPr lang="ko-KR" altLang="en-US" dirty="0"/>
              <a:t>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ko-KR" dirty="0"/>
              <a:t>순서 있는 목록</a:t>
            </a:r>
            <a:r>
              <a:rPr lang="en-US" altLang="ko-KR" dirty="0"/>
              <a:t>(Ordered List) : &lt;</a:t>
            </a:r>
            <a:r>
              <a:rPr lang="en-US" altLang="ko-KR" dirty="0" err="1"/>
              <a:t>ol</a:t>
            </a:r>
            <a:r>
              <a:rPr lang="en-US" altLang="ko-KR" dirty="0"/>
              <a:t>&gt; </a:t>
            </a:r>
            <a:r>
              <a:rPr lang="ko-KR" altLang="ko-KR" dirty="0"/>
              <a:t>요소</a:t>
            </a:r>
            <a:endParaRPr lang="en-US" altLang="ko-KR" dirty="0"/>
          </a:p>
          <a:p>
            <a:pPr lvl="1"/>
            <a:r>
              <a:rPr lang="ko-KR" altLang="ko-KR" dirty="0"/>
              <a:t>각 항목 앞에는 순서를 나타내는 숫자 혹은 기호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851076" y="2636913"/>
            <a:ext cx="3965004" cy="138499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/>
              <a:t>&lt;p&gt;</a:t>
            </a:r>
            <a:r>
              <a:rPr lang="ko-KR" altLang="ko-KR" sz="1400" dirty="0"/>
              <a:t>순서 없는 목록</a:t>
            </a:r>
            <a:r>
              <a:rPr lang="en-US" altLang="ko-KR" sz="1400" dirty="0"/>
              <a:t>&lt;/p&gt;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&lt;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&gt; 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&lt;li&gt;</a:t>
            </a:r>
            <a:r>
              <a:rPr lang="ko-KR" altLang="ko-KR" sz="1400" dirty="0"/>
              <a:t>첫 번째 항목</a:t>
            </a:r>
            <a:r>
              <a:rPr lang="en-US" altLang="ko-KR" sz="1400" dirty="0"/>
              <a:t>(list item)&lt;/li&gt;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&lt;li&gt;</a:t>
            </a:r>
            <a:r>
              <a:rPr lang="ko-KR" altLang="ko-KR" sz="1400" dirty="0"/>
              <a:t>두 번째 항목</a:t>
            </a:r>
            <a:r>
              <a:rPr lang="en-US" altLang="ko-KR" sz="1400" dirty="0"/>
              <a:t>(list item)&lt;/li&gt;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&lt;li&gt;</a:t>
            </a:r>
            <a:r>
              <a:rPr lang="ko-KR" altLang="ko-KR" sz="1400" dirty="0"/>
              <a:t>세 번째 항목</a:t>
            </a:r>
            <a:r>
              <a:rPr lang="en-US" altLang="ko-KR" sz="1400" dirty="0"/>
              <a:t>(list item)&lt;/li&gt;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&lt;/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&gt;</a:t>
            </a:r>
            <a:endParaRPr lang="ko-KR" altLang="ko-KR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2863776" y="4996334"/>
            <a:ext cx="3965004" cy="138499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/>
              <a:t>&lt;p&gt;</a:t>
            </a:r>
            <a:r>
              <a:rPr lang="ko-KR" altLang="ko-KR" sz="1400" dirty="0"/>
              <a:t>순서 </a:t>
            </a:r>
            <a:r>
              <a:rPr lang="ko-KR" altLang="en-US" sz="1400" dirty="0"/>
              <a:t>있</a:t>
            </a:r>
            <a:r>
              <a:rPr lang="ko-KR" altLang="ko-KR" sz="1400" dirty="0"/>
              <a:t>는 목록</a:t>
            </a:r>
            <a:r>
              <a:rPr lang="en-US" altLang="ko-KR" sz="1400" dirty="0"/>
              <a:t>&lt;/p&gt;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&lt;</a:t>
            </a:r>
            <a:r>
              <a:rPr lang="en-US" altLang="ko-KR" sz="1400" dirty="0" err="1"/>
              <a:t>ol</a:t>
            </a:r>
            <a:r>
              <a:rPr lang="en-US" altLang="ko-KR" sz="1400" dirty="0"/>
              <a:t>&gt; 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&lt;li&gt;</a:t>
            </a:r>
            <a:r>
              <a:rPr lang="ko-KR" altLang="ko-KR" sz="1400" dirty="0"/>
              <a:t>첫 번째 항목</a:t>
            </a:r>
            <a:r>
              <a:rPr lang="en-US" altLang="ko-KR" sz="1400" dirty="0"/>
              <a:t>(list item)&lt;/li&gt;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&lt;li&gt;</a:t>
            </a:r>
            <a:r>
              <a:rPr lang="ko-KR" altLang="ko-KR" sz="1400" dirty="0"/>
              <a:t>두 번째 항목</a:t>
            </a:r>
            <a:r>
              <a:rPr lang="en-US" altLang="ko-KR" sz="1400" dirty="0"/>
              <a:t>(list item)&lt;/li&gt;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&lt;li&gt;</a:t>
            </a:r>
            <a:r>
              <a:rPr lang="ko-KR" altLang="ko-KR" sz="1400" dirty="0"/>
              <a:t>세 번째 항목</a:t>
            </a:r>
            <a:r>
              <a:rPr lang="en-US" altLang="ko-KR" sz="1400" dirty="0"/>
              <a:t>(list item)&lt;/li&gt;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&lt;/</a:t>
            </a:r>
            <a:r>
              <a:rPr lang="en-US" altLang="ko-KR" sz="1400" dirty="0" err="1"/>
              <a:t>ol</a:t>
            </a:r>
            <a:r>
              <a:rPr lang="en-US" altLang="ko-KR" sz="1400" dirty="0"/>
              <a:t>&gt;</a:t>
            </a:r>
            <a:endParaRPr lang="ko-KR" altLang="ko-KR" sz="1400" dirty="0"/>
          </a:p>
        </p:txBody>
      </p:sp>
      <p:pic>
        <p:nvPicPr>
          <p:cNvPr id="12" name="그림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6223" y="2636913"/>
            <a:ext cx="2219635" cy="114285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3" name="그림 1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03490" y="5112640"/>
            <a:ext cx="2305372" cy="11523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7BD5956-104D-E763-5969-FC8C6C971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5C6BE-C5BF-4B37-9C26-7C3B87CCCDFD}" type="datetime1">
              <a:rPr lang="ko-KR" altLang="en-US" smtClean="0"/>
              <a:t>2023-03-10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90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/>
              <a:t>설명 목록</a:t>
            </a:r>
            <a:r>
              <a:rPr lang="en-US" altLang="ko-KR" dirty="0"/>
              <a:t>(Description List/Definition List): &lt;dl&gt;</a:t>
            </a:r>
          </a:p>
          <a:p>
            <a:pPr lvl="1"/>
            <a:r>
              <a:rPr lang="ko-KR" altLang="ko-KR" dirty="0"/>
              <a:t>사전과 같이 용어나 단어를 설명하는 목록을 </a:t>
            </a:r>
            <a:r>
              <a:rPr lang="ko-KR" altLang="ko-KR" dirty="0" err="1"/>
              <a:t>만들</a:t>
            </a:r>
            <a:r>
              <a:rPr lang="ko-KR" altLang="en-US" dirty="0" err="1"/>
              <a:t>때</a:t>
            </a:r>
            <a:endParaRPr lang="en-US" altLang="ko-KR" dirty="0"/>
          </a:p>
          <a:p>
            <a:pPr lvl="1"/>
            <a:r>
              <a:rPr lang="ko-KR" altLang="ko-KR" dirty="0"/>
              <a:t>용어</a:t>
            </a:r>
            <a:r>
              <a:rPr lang="en-US" altLang="ko-KR" dirty="0"/>
              <a:t>(term)</a:t>
            </a:r>
            <a:r>
              <a:rPr lang="ko-KR" altLang="ko-KR" dirty="0"/>
              <a:t>는</a:t>
            </a:r>
            <a:r>
              <a:rPr lang="en-US" altLang="ko-KR" dirty="0"/>
              <a:t> &lt;</a:t>
            </a:r>
            <a:r>
              <a:rPr lang="en-US" altLang="ko-KR" dirty="0" err="1"/>
              <a:t>dt</a:t>
            </a:r>
            <a:r>
              <a:rPr lang="en-US" altLang="ko-KR" dirty="0"/>
              <a:t>&gt; </a:t>
            </a:r>
            <a:r>
              <a:rPr lang="ko-KR" altLang="ko-KR" dirty="0"/>
              <a:t>요소</a:t>
            </a:r>
            <a:r>
              <a:rPr lang="en-US" altLang="ko-KR" dirty="0"/>
              <a:t>, </a:t>
            </a:r>
            <a:r>
              <a:rPr lang="ko-KR" altLang="ko-KR" dirty="0"/>
              <a:t>설명</a:t>
            </a:r>
            <a:r>
              <a:rPr lang="en-US" altLang="ko-KR" dirty="0"/>
              <a:t>(description)</a:t>
            </a:r>
            <a:r>
              <a:rPr lang="ko-KR" altLang="ko-KR" dirty="0"/>
              <a:t>은 </a:t>
            </a:r>
            <a:r>
              <a:rPr lang="en-US" altLang="ko-KR" dirty="0"/>
              <a:t>&lt;</a:t>
            </a:r>
            <a:r>
              <a:rPr lang="en-US" altLang="ko-KR" dirty="0" err="1"/>
              <a:t>dd</a:t>
            </a:r>
            <a:r>
              <a:rPr lang="en-US" altLang="ko-KR" dirty="0"/>
              <a:t>&gt; </a:t>
            </a:r>
            <a:r>
              <a:rPr lang="ko-KR" altLang="ko-KR" dirty="0"/>
              <a:t>요소</a:t>
            </a:r>
            <a:endParaRPr lang="en-US" altLang="ko-KR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711624" y="3284985"/>
            <a:ext cx="4464496" cy="116955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/>
              <a:t>&lt;p&gt;</a:t>
            </a:r>
            <a:r>
              <a:rPr lang="ko-KR" altLang="ko-KR" sz="1400" dirty="0"/>
              <a:t>설명 목록</a:t>
            </a:r>
            <a:r>
              <a:rPr lang="en-US" altLang="ko-KR" sz="1400" dirty="0"/>
              <a:t>&lt;/p&gt;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&lt;dl&gt;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&lt;</a:t>
            </a:r>
            <a:r>
              <a:rPr lang="en-US" altLang="ko-KR" sz="1400" dirty="0" err="1"/>
              <a:t>dt</a:t>
            </a:r>
            <a:r>
              <a:rPr lang="en-US" altLang="ko-KR" sz="1400" dirty="0"/>
              <a:t>&gt;</a:t>
            </a:r>
            <a:r>
              <a:rPr lang="ko-KR" altLang="ko-KR" sz="1400" dirty="0"/>
              <a:t>항목</a:t>
            </a:r>
            <a:r>
              <a:rPr lang="en-US" altLang="ko-KR" sz="1400" dirty="0"/>
              <a:t>1&lt;/</a:t>
            </a:r>
            <a:r>
              <a:rPr lang="en-US" altLang="ko-KR" sz="1400" dirty="0" err="1"/>
              <a:t>dt</a:t>
            </a:r>
            <a:r>
              <a:rPr lang="en-US" altLang="ko-KR" sz="1400" dirty="0"/>
              <a:t>&gt; &lt;</a:t>
            </a:r>
            <a:r>
              <a:rPr lang="en-US" altLang="ko-KR" sz="1400" dirty="0" err="1"/>
              <a:t>dd</a:t>
            </a:r>
            <a:r>
              <a:rPr lang="en-US" altLang="ko-KR" sz="1400" dirty="0"/>
              <a:t>&gt;</a:t>
            </a:r>
            <a:r>
              <a:rPr lang="ko-KR" altLang="ko-KR" sz="1400" dirty="0"/>
              <a:t>항목에 대한 설명</a:t>
            </a:r>
            <a:r>
              <a:rPr lang="en-US" altLang="ko-KR" sz="1400" dirty="0"/>
              <a:t>1&lt;/</a:t>
            </a:r>
            <a:r>
              <a:rPr lang="en-US" altLang="ko-KR" sz="1400" dirty="0" err="1"/>
              <a:t>dd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&lt;</a:t>
            </a:r>
            <a:r>
              <a:rPr lang="en-US" altLang="ko-KR" sz="1400" dirty="0" err="1"/>
              <a:t>dt</a:t>
            </a:r>
            <a:r>
              <a:rPr lang="en-US" altLang="ko-KR" sz="1400" dirty="0"/>
              <a:t>&gt;</a:t>
            </a:r>
            <a:r>
              <a:rPr lang="ko-KR" altLang="ko-KR" sz="1400" dirty="0"/>
              <a:t>항목</a:t>
            </a:r>
            <a:r>
              <a:rPr lang="en-US" altLang="ko-KR" sz="1400" dirty="0"/>
              <a:t>2&lt;/</a:t>
            </a:r>
            <a:r>
              <a:rPr lang="en-US" altLang="ko-KR" sz="1400" dirty="0" err="1"/>
              <a:t>dt</a:t>
            </a:r>
            <a:r>
              <a:rPr lang="en-US" altLang="ko-KR" sz="1400" dirty="0"/>
              <a:t>&gt; &lt;</a:t>
            </a:r>
            <a:r>
              <a:rPr lang="en-US" altLang="ko-KR" sz="1400" dirty="0" err="1"/>
              <a:t>dd</a:t>
            </a:r>
            <a:r>
              <a:rPr lang="en-US" altLang="ko-KR" sz="1400" dirty="0"/>
              <a:t>&gt;</a:t>
            </a:r>
            <a:r>
              <a:rPr lang="ko-KR" altLang="ko-KR" sz="1400" dirty="0"/>
              <a:t>항목에 대한 설명</a:t>
            </a:r>
            <a:r>
              <a:rPr lang="en-US" altLang="ko-KR" sz="1400" dirty="0"/>
              <a:t>2&lt;/</a:t>
            </a:r>
            <a:r>
              <a:rPr lang="en-US" altLang="ko-KR" sz="1400" dirty="0" err="1"/>
              <a:t>dd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&lt;/dl&gt;</a:t>
            </a:r>
            <a:endParaRPr lang="ko-KR" altLang="ko-KR" sz="1400" dirty="0"/>
          </a:p>
        </p:txBody>
      </p:sp>
      <p:pic>
        <p:nvPicPr>
          <p:cNvPr id="11" name="그림 10">
            <a:hlinkClick r:id="rId2" action="ppaction://hlinkpres?slideindex=1&amp;slidetitle=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24194" y="3284984"/>
            <a:ext cx="1828571" cy="1059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2E24C5-1D2C-12BB-789E-A6D7F3263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0D1F6-CDCA-4E72-89F8-6C55E469E8F1}" type="datetime1">
              <a:rPr lang="ko-KR" altLang="en-US" smtClean="0"/>
              <a:t>2023-03-10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162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목록 나열하기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7932" y="1534208"/>
            <a:ext cx="7704856" cy="469359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+mn-ea"/>
                <a:cs typeface="Consolas" pitchFamily="49" charset="0"/>
              </a:rPr>
              <a:t> </a:t>
            </a:r>
            <a:r>
              <a:rPr lang="en-US" altLang="ko-KR" sz="1300" dirty="0">
                <a:latin typeface="+mn-ea"/>
                <a:cs typeface="Consolas" pitchFamily="49" charset="0"/>
              </a:rPr>
              <a:t>&lt;h2&gt;</a:t>
            </a:r>
            <a:r>
              <a:rPr lang="ko-KR" altLang="en-US" sz="1300" dirty="0">
                <a:latin typeface="+mn-ea"/>
                <a:cs typeface="Consolas" pitchFamily="49" charset="0"/>
              </a:rPr>
              <a:t>과목별 참고도서 목록</a:t>
            </a:r>
            <a:r>
              <a:rPr lang="en-US" altLang="ko-KR" sz="1300" dirty="0">
                <a:latin typeface="+mn-ea"/>
                <a:cs typeface="Consolas" pitchFamily="49" charset="0"/>
              </a:rPr>
              <a:t>&lt;/h2&gt;</a:t>
            </a:r>
          </a:p>
          <a:p>
            <a:r>
              <a:rPr lang="en-US" altLang="ko-KR" sz="1300" dirty="0">
                <a:latin typeface="+mn-ea"/>
                <a:cs typeface="Consolas" pitchFamily="49" charset="0"/>
              </a:rPr>
              <a:t>    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</a:t>
            </a:r>
            <a:r>
              <a:rPr lang="en-US" altLang="ko-KR" sz="1300" dirty="0" err="1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ul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300" dirty="0">
                <a:latin typeface="+mn-ea"/>
                <a:cs typeface="Consolas" pitchFamily="49" charset="0"/>
              </a:rPr>
              <a:t>        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&lt;li&gt;IT</a:t>
            </a:r>
            <a:r>
              <a:rPr lang="ko-KR" altLang="en-US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기술의 이해 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&lt;/li&gt;</a:t>
            </a:r>
          </a:p>
          <a:p>
            <a:r>
              <a:rPr lang="en-US" altLang="ko-KR" sz="1300" dirty="0">
                <a:latin typeface="+mn-ea"/>
                <a:cs typeface="Consolas" pitchFamily="49" charset="0"/>
              </a:rPr>
              <a:t>        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</a:t>
            </a:r>
            <a:r>
              <a:rPr lang="en-US" altLang="ko-KR" sz="1300" dirty="0" err="1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ol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300" dirty="0">
                <a:latin typeface="+mn-ea"/>
                <a:cs typeface="Consolas" pitchFamily="49" charset="0"/>
              </a:rPr>
              <a:t>            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&lt;li&gt;</a:t>
            </a:r>
            <a:r>
              <a:rPr lang="ko-KR" altLang="en-US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최윤철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, </a:t>
            </a:r>
            <a:r>
              <a:rPr lang="ko-KR" altLang="en-US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임순범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, </a:t>
            </a:r>
            <a:r>
              <a:rPr lang="ko-KR" altLang="en-US" sz="1300" dirty="0" err="1">
                <a:highlight>
                  <a:srgbClr val="FFFF00"/>
                </a:highlight>
                <a:latin typeface="+mn-ea"/>
                <a:cs typeface="Consolas" pitchFamily="49" charset="0"/>
              </a:rPr>
              <a:t>한탁돈</a:t>
            </a:r>
            <a:r>
              <a:rPr lang="ko-KR" altLang="en-US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 공저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, </a:t>
            </a:r>
            <a:r>
              <a:rPr lang="ko-KR" altLang="en-US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컴퓨터와 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IT</a:t>
            </a:r>
            <a:r>
              <a:rPr lang="ko-KR" altLang="en-US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기술의 이해    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&lt;/li&gt;</a:t>
            </a:r>
          </a:p>
          <a:p>
            <a:r>
              <a:rPr lang="en-US" altLang="ko-KR" sz="1300" dirty="0">
                <a:latin typeface="+mn-ea"/>
                <a:cs typeface="Consolas" pitchFamily="49" charset="0"/>
              </a:rPr>
              <a:t>            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&lt;li&gt;D. Morley, C. Parker, Understanding Computers 15th Ed.&lt;/li&gt;</a:t>
            </a:r>
          </a:p>
          <a:p>
            <a:r>
              <a:rPr lang="en-US" altLang="ko-KR" sz="1300" dirty="0">
                <a:latin typeface="+mn-ea"/>
                <a:cs typeface="Consolas" pitchFamily="49" charset="0"/>
              </a:rPr>
              <a:t>            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&lt;li&gt;G. Shelly, M. </a:t>
            </a:r>
            <a:r>
              <a:rPr lang="en-US" altLang="ko-KR" sz="1300" dirty="0" err="1">
                <a:highlight>
                  <a:srgbClr val="FFFF00"/>
                </a:highlight>
                <a:latin typeface="+mn-ea"/>
                <a:cs typeface="Consolas" pitchFamily="49" charset="0"/>
              </a:rPr>
              <a:t>Vermaat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, Discovering Computers&lt;/li&gt;</a:t>
            </a:r>
          </a:p>
          <a:p>
            <a:r>
              <a:rPr lang="en-US" altLang="ko-KR" sz="1300" dirty="0">
                <a:latin typeface="+mn-ea"/>
                <a:cs typeface="Consolas" pitchFamily="49" charset="0"/>
              </a:rPr>
              <a:t>        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&lt;/</a:t>
            </a:r>
            <a:r>
              <a:rPr lang="en-US" altLang="ko-KR" sz="1300" dirty="0" err="1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ol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300" dirty="0">
                <a:latin typeface="+mn-ea"/>
                <a:cs typeface="Consolas" pitchFamily="49" charset="0"/>
              </a:rPr>
              <a:t>        &lt;li&gt;</a:t>
            </a:r>
            <a:r>
              <a:rPr lang="ko-KR" altLang="en-US" sz="1300" dirty="0" err="1">
                <a:latin typeface="+mn-ea"/>
                <a:cs typeface="Consolas" pitchFamily="49" charset="0"/>
              </a:rPr>
              <a:t>웹프로그래밍</a:t>
            </a:r>
            <a:r>
              <a:rPr lang="en-US" altLang="ko-KR" sz="1300" dirty="0">
                <a:latin typeface="+mn-ea"/>
                <a:cs typeface="Consolas" pitchFamily="49" charset="0"/>
              </a:rPr>
              <a:t>&lt;/li&gt;</a:t>
            </a:r>
          </a:p>
          <a:p>
            <a:r>
              <a:rPr lang="en-US" altLang="ko-KR" sz="1300" dirty="0">
                <a:latin typeface="+mn-ea"/>
                <a:cs typeface="Consolas" pitchFamily="49" charset="0"/>
              </a:rPr>
              <a:t>        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</a:t>
            </a:r>
            <a:r>
              <a:rPr lang="en-US" altLang="ko-KR" sz="1300" dirty="0" err="1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ol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300" dirty="0">
                <a:latin typeface="+mn-ea"/>
                <a:cs typeface="Consolas" pitchFamily="49" charset="0"/>
              </a:rPr>
              <a:t>            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&lt;li&gt;</a:t>
            </a:r>
            <a:r>
              <a:rPr lang="ko-KR" altLang="en-US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임순범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, </a:t>
            </a:r>
            <a:r>
              <a:rPr lang="ko-KR" altLang="en-US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박희민 공저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, HTML5 </a:t>
            </a:r>
            <a:r>
              <a:rPr lang="ko-KR" altLang="en-US" sz="1300" dirty="0" err="1">
                <a:highlight>
                  <a:srgbClr val="FFFF00"/>
                </a:highlight>
                <a:latin typeface="+mn-ea"/>
                <a:cs typeface="Consolas" pitchFamily="49" charset="0"/>
              </a:rPr>
              <a:t>웹프로그래밍</a:t>
            </a:r>
            <a:r>
              <a:rPr lang="ko-KR" altLang="en-US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 입문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&lt;/li&gt;</a:t>
            </a:r>
          </a:p>
          <a:p>
            <a:r>
              <a:rPr lang="en-US" altLang="ko-KR" sz="1300" dirty="0">
                <a:latin typeface="+mn-ea"/>
                <a:cs typeface="Consolas" pitchFamily="49" charset="0"/>
              </a:rPr>
              <a:t>            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&lt;li&gt;</a:t>
            </a:r>
            <a:r>
              <a:rPr lang="ko-KR" altLang="en-US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최윤철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, </a:t>
            </a:r>
            <a:r>
              <a:rPr lang="ko-KR" altLang="en-US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임순범 공저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, </a:t>
            </a:r>
            <a:r>
              <a:rPr lang="ko-KR" altLang="en-US" sz="1300" dirty="0" err="1">
                <a:highlight>
                  <a:srgbClr val="FFFF00"/>
                </a:highlight>
                <a:latin typeface="+mn-ea"/>
                <a:cs typeface="Consolas" pitchFamily="49" charset="0"/>
              </a:rPr>
              <a:t>소셜미디어</a:t>
            </a:r>
            <a:r>
              <a:rPr lang="ko-KR" altLang="en-US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 시대의 인터넷 이해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&lt;/li&gt;</a:t>
            </a:r>
          </a:p>
          <a:p>
            <a:r>
              <a:rPr lang="en-US" altLang="ko-KR" sz="1300" dirty="0">
                <a:latin typeface="+mn-ea"/>
                <a:cs typeface="Consolas" pitchFamily="49" charset="0"/>
              </a:rPr>
              <a:t>            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&lt;li&gt;B. McLaughlin, What Is HTML5?&lt;/li&gt;</a:t>
            </a:r>
          </a:p>
          <a:p>
            <a:r>
              <a:rPr lang="en-US" altLang="ko-KR" sz="1300" dirty="0">
                <a:latin typeface="+mn-ea"/>
                <a:cs typeface="Consolas" pitchFamily="49" charset="0"/>
              </a:rPr>
              <a:t>        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&lt;/</a:t>
            </a:r>
            <a:r>
              <a:rPr lang="en-US" altLang="ko-KR" sz="1300" dirty="0" err="1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ol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300" dirty="0">
                <a:solidFill>
                  <a:srgbClr val="FF0000"/>
                </a:solidFill>
                <a:latin typeface="+mn-ea"/>
                <a:cs typeface="Consolas" pitchFamily="49" charset="0"/>
              </a:rPr>
              <a:t>    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&lt;/</a:t>
            </a:r>
            <a:r>
              <a:rPr lang="en-US" altLang="ko-KR" sz="1300" dirty="0" err="1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ul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300" dirty="0">
                <a:latin typeface="+mn-ea"/>
                <a:cs typeface="Consolas" pitchFamily="49" charset="0"/>
              </a:rPr>
              <a:t>    &lt;h2&gt;</a:t>
            </a:r>
            <a:r>
              <a:rPr lang="ko-KR" altLang="en-US" sz="1300" dirty="0">
                <a:latin typeface="+mn-ea"/>
                <a:cs typeface="Consolas" pitchFamily="49" charset="0"/>
              </a:rPr>
              <a:t>지정도서</a:t>
            </a:r>
            <a:r>
              <a:rPr lang="en-US" altLang="ko-KR" sz="1300" dirty="0">
                <a:latin typeface="+mn-ea"/>
                <a:cs typeface="Consolas" pitchFamily="49" charset="0"/>
              </a:rPr>
              <a:t>&lt;/h2&gt;</a:t>
            </a:r>
          </a:p>
          <a:p>
            <a:r>
              <a:rPr lang="en-US" altLang="ko-KR" sz="1300" dirty="0">
                <a:latin typeface="+mn-ea"/>
                <a:cs typeface="Consolas" pitchFamily="49" charset="0"/>
              </a:rPr>
              <a:t>    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&lt;dl&gt;</a:t>
            </a:r>
          </a:p>
          <a:p>
            <a:r>
              <a:rPr lang="en-US" altLang="ko-KR" sz="1300" dirty="0">
                <a:latin typeface="+mn-ea"/>
                <a:cs typeface="Consolas" pitchFamily="49" charset="0"/>
              </a:rPr>
              <a:t>        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&lt;</a:t>
            </a:r>
            <a:r>
              <a:rPr lang="en-US" altLang="ko-KR" sz="1300" dirty="0" err="1">
                <a:highlight>
                  <a:srgbClr val="FFFF00"/>
                </a:highlight>
                <a:latin typeface="+mn-ea"/>
                <a:cs typeface="Consolas" pitchFamily="49" charset="0"/>
              </a:rPr>
              <a:t>dt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  <a:r>
              <a:rPr lang="ko-KR" altLang="en-US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지정도서 서비스란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?&lt;/</a:t>
            </a:r>
            <a:r>
              <a:rPr lang="en-US" altLang="ko-KR" sz="1300" dirty="0" err="1">
                <a:highlight>
                  <a:srgbClr val="FFFF00"/>
                </a:highlight>
                <a:latin typeface="+mn-ea"/>
                <a:cs typeface="Consolas" pitchFamily="49" charset="0"/>
              </a:rPr>
              <a:t>dt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300" dirty="0">
                <a:latin typeface="+mn-ea"/>
                <a:cs typeface="Consolas" pitchFamily="49" charset="0"/>
              </a:rPr>
              <a:t>        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&lt;</a:t>
            </a:r>
            <a:r>
              <a:rPr lang="en-US" altLang="ko-KR" sz="1300" dirty="0" err="1">
                <a:highlight>
                  <a:srgbClr val="FFFF00"/>
                </a:highlight>
                <a:latin typeface="+mn-ea"/>
                <a:cs typeface="Consolas" pitchFamily="49" charset="0"/>
              </a:rPr>
              <a:t>dd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  <a:r>
              <a:rPr lang="ko-KR" altLang="en-US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수업에 필요한 </a:t>
            </a:r>
            <a:r>
              <a:rPr lang="ko-KR" altLang="en-US" sz="1300" dirty="0" err="1">
                <a:highlight>
                  <a:srgbClr val="FFFF00"/>
                </a:highlight>
                <a:latin typeface="+mn-ea"/>
                <a:cs typeface="Consolas" pitchFamily="49" charset="0"/>
              </a:rPr>
              <a:t>주교재</a:t>
            </a:r>
            <a:r>
              <a:rPr lang="ko-KR" altLang="en-US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 및 참고문헌 등의 필수도서를 도서관 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1</a:t>
            </a:r>
            <a:r>
              <a:rPr lang="ko-KR" altLang="en-US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층 대출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…</a:t>
            </a:r>
          </a:p>
          <a:p>
            <a:r>
              <a:rPr lang="en-US" altLang="ko-KR" sz="1300" dirty="0">
                <a:latin typeface="+mn-ea"/>
                <a:cs typeface="Consolas" pitchFamily="49" charset="0"/>
              </a:rPr>
              <a:t>        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        </a:t>
            </a:r>
            <a:r>
              <a:rPr lang="ko-KR" altLang="en-US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별도로 비치하여 관리하는 제도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&lt;/</a:t>
            </a:r>
            <a:r>
              <a:rPr lang="en-US" altLang="ko-KR" sz="1300" dirty="0" err="1">
                <a:highlight>
                  <a:srgbClr val="FFFF00"/>
                </a:highlight>
                <a:latin typeface="+mn-ea"/>
                <a:cs typeface="Consolas" pitchFamily="49" charset="0"/>
              </a:rPr>
              <a:t>dd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300" dirty="0">
                <a:latin typeface="+mn-ea"/>
                <a:cs typeface="Consolas" pitchFamily="49" charset="0"/>
              </a:rPr>
              <a:t>        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&lt;</a:t>
            </a:r>
            <a:r>
              <a:rPr lang="en-US" altLang="ko-KR" sz="1300" dirty="0" err="1">
                <a:highlight>
                  <a:srgbClr val="FFFF00"/>
                </a:highlight>
                <a:latin typeface="+mn-ea"/>
                <a:cs typeface="Consolas" pitchFamily="49" charset="0"/>
              </a:rPr>
              <a:t>dt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  <a:r>
              <a:rPr lang="ko-KR" altLang="en-US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신청기간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&lt;/</a:t>
            </a:r>
            <a:r>
              <a:rPr lang="en-US" altLang="ko-KR" sz="1300" dirty="0" err="1">
                <a:highlight>
                  <a:srgbClr val="FFFF00"/>
                </a:highlight>
                <a:latin typeface="+mn-ea"/>
                <a:cs typeface="Consolas" pitchFamily="49" charset="0"/>
              </a:rPr>
              <a:t>dt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300" dirty="0">
                <a:latin typeface="+mn-ea"/>
                <a:cs typeface="Consolas" pitchFamily="49" charset="0"/>
              </a:rPr>
              <a:t>        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&lt;</a:t>
            </a:r>
            <a:r>
              <a:rPr lang="en-US" altLang="ko-KR" sz="1300" dirty="0" err="1">
                <a:highlight>
                  <a:srgbClr val="FFFF00"/>
                </a:highlight>
                <a:latin typeface="+mn-ea"/>
                <a:cs typeface="Consolas" pitchFamily="49" charset="0"/>
              </a:rPr>
              <a:t>dd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  <a:r>
              <a:rPr lang="ko-KR" altLang="en-US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매년 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1</a:t>
            </a:r>
            <a:r>
              <a:rPr lang="ko-KR" altLang="en-US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월과 ６월 둘째 주 학교 홈페이지에 공지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&lt;/</a:t>
            </a:r>
            <a:r>
              <a:rPr lang="en-US" altLang="ko-KR" sz="1300" dirty="0" err="1">
                <a:highlight>
                  <a:srgbClr val="FFFF00"/>
                </a:highlight>
                <a:latin typeface="+mn-ea"/>
                <a:cs typeface="Consolas" pitchFamily="49" charset="0"/>
              </a:rPr>
              <a:t>dd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300" dirty="0">
                <a:latin typeface="+mn-ea"/>
                <a:cs typeface="Consolas" pitchFamily="49" charset="0"/>
              </a:rPr>
              <a:t>    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&lt;/dl&gt;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pic>
        <p:nvPicPr>
          <p:cNvPr id="9" name="내용 개체 틀 5">
            <a:extLst>
              <a:ext uri="{FF2B5EF4-FFF2-40B4-BE49-F238E27FC236}">
                <a16:creationId xmlns:a16="http://schemas.microsoft.com/office/drawing/2014/main" id="{736FC801-63AD-40B7-B867-65CC047EC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615" y="1749092"/>
            <a:ext cx="4263067" cy="3091294"/>
          </a:xfr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4C0325B-0FCD-4C63-A038-C6DF0F0FBDDE}"/>
              </a:ext>
            </a:extLst>
          </p:cNvPr>
          <p:cNvSpPr/>
          <p:nvPr/>
        </p:nvSpPr>
        <p:spPr>
          <a:xfrm>
            <a:off x="7868630" y="2592768"/>
            <a:ext cx="2880320" cy="1080120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96A3FFA-962C-4460-87F9-964582674A68}"/>
              </a:ext>
            </a:extLst>
          </p:cNvPr>
          <p:cNvSpPr/>
          <p:nvPr/>
        </p:nvSpPr>
        <p:spPr>
          <a:xfrm>
            <a:off x="8084654" y="2736783"/>
            <a:ext cx="2520280" cy="396000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CD9D2A3-DE9C-41A7-97B9-551DB7B10EC8}"/>
              </a:ext>
            </a:extLst>
          </p:cNvPr>
          <p:cNvSpPr/>
          <p:nvPr/>
        </p:nvSpPr>
        <p:spPr>
          <a:xfrm>
            <a:off x="8106493" y="3240930"/>
            <a:ext cx="2520280" cy="396000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21BCA13-FBC2-486E-ABA0-C3F8AFDA0D26}"/>
              </a:ext>
            </a:extLst>
          </p:cNvPr>
          <p:cNvSpPr/>
          <p:nvPr/>
        </p:nvSpPr>
        <p:spPr>
          <a:xfrm>
            <a:off x="7771641" y="3980196"/>
            <a:ext cx="4129437" cy="700804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08756669-F286-8F23-C642-8E1EC23FE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5AD35-B02B-4100-9C2A-A53B75A19542}" type="datetime1">
              <a:rPr lang="ko-KR" altLang="en-US" smtClean="0"/>
              <a:t>2023-03-10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8061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2.3.2 </a:t>
            </a:r>
            <a:r>
              <a:rPr lang="ko-KR" altLang="en-US"/>
              <a:t>표의 기본 구성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표의 구성</a:t>
            </a:r>
            <a:endParaRPr lang="en-US" altLang="ko-KR" dirty="0"/>
          </a:p>
          <a:p>
            <a:pPr lvl="1"/>
            <a:r>
              <a:rPr lang="ko-KR" altLang="en-US" dirty="0"/>
              <a:t>행</a:t>
            </a:r>
            <a:r>
              <a:rPr lang="en-US" altLang="ko-KR" dirty="0"/>
              <a:t>(row) =&gt; </a:t>
            </a:r>
            <a:r>
              <a:rPr lang="ko-KR" altLang="en-US" dirty="0"/>
              <a:t>열</a:t>
            </a:r>
            <a:r>
              <a:rPr lang="en-US" altLang="ko-KR" dirty="0"/>
              <a:t>(column) </a:t>
            </a:r>
            <a:r>
              <a:rPr lang="ko-KR" altLang="en-US" dirty="0"/>
              <a:t>만큼 셀</a:t>
            </a:r>
            <a:r>
              <a:rPr lang="en-US" altLang="ko-KR" dirty="0"/>
              <a:t>(cell)</a:t>
            </a:r>
          </a:p>
          <a:p>
            <a:r>
              <a:rPr lang="ko-KR" altLang="ko-KR" dirty="0"/>
              <a:t>표의 구성 요소</a:t>
            </a:r>
            <a:r>
              <a:rPr lang="en-US" altLang="ko-KR" dirty="0"/>
              <a:t>: &lt;table&gt;, &lt;</a:t>
            </a:r>
            <a:r>
              <a:rPr lang="en-US" altLang="ko-KR" dirty="0" err="1"/>
              <a:t>tr</a:t>
            </a:r>
            <a:r>
              <a:rPr lang="en-US" altLang="ko-KR" dirty="0"/>
              <a:t>&gt;, &lt;</a:t>
            </a:r>
            <a:r>
              <a:rPr lang="en-US" altLang="ko-KR" dirty="0" err="1"/>
              <a:t>th</a:t>
            </a:r>
            <a:r>
              <a:rPr lang="en-US" altLang="ko-KR" dirty="0"/>
              <a:t>&gt;, &lt;td&gt;</a:t>
            </a:r>
          </a:p>
          <a:p>
            <a:pPr lvl="1"/>
            <a:r>
              <a:rPr lang="en-US" altLang="ko-KR" dirty="0"/>
              <a:t>&lt;</a:t>
            </a:r>
            <a:r>
              <a:rPr lang="en-US" altLang="ko-KR" dirty="0" err="1"/>
              <a:t>tr</a:t>
            </a:r>
            <a:r>
              <a:rPr lang="en-US" altLang="ko-KR" dirty="0"/>
              <a:t>&gt; </a:t>
            </a:r>
            <a:r>
              <a:rPr lang="ko-KR" altLang="en-US" dirty="0"/>
              <a:t>요소</a:t>
            </a:r>
            <a:r>
              <a:rPr lang="en-US" altLang="ko-KR" dirty="0"/>
              <a:t>(table row): </a:t>
            </a:r>
            <a:r>
              <a:rPr lang="ko-KR" altLang="en-US" dirty="0"/>
              <a:t>하나의 행</a:t>
            </a:r>
            <a:endParaRPr lang="en-US" altLang="ko-KR" dirty="0"/>
          </a:p>
          <a:p>
            <a:pPr lvl="1"/>
            <a:r>
              <a:rPr lang="en-US" altLang="ko-KR" dirty="0"/>
              <a:t>&lt;td&gt; </a:t>
            </a:r>
            <a:r>
              <a:rPr lang="ko-KR" altLang="en-US" dirty="0"/>
              <a:t>요소</a:t>
            </a:r>
            <a:r>
              <a:rPr lang="en-US" altLang="ko-KR" dirty="0"/>
              <a:t>(table data): </a:t>
            </a:r>
            <a:r>
              <a:rPr lang="ko-KR" altLang="en-US" dirty="0"/>
              <a:t>각 셀의 데이터</a:t>
            </a:r>
            <a:endParaRPr lang="en-US" altLang="ko-KR" dirty="0"/>
          </a:p>
          <a:p>
            <a:pPr lvl="1"/>
            <a:r>
              <a:rPr lang="en-US" altLang="ko-KR" dirty="0"/>
              <a:t>&lt;</a:t>
            </a:r>
            <a:r>
              <a:rPr lang="en-US" altLang="ko-KR" dirty="0" err="1"/>
              <a:t>th</a:t>
            </a:r>
            <a:r>
              <a:rPr lang="en-US" altLang="ko-KR" dirty="0"/>
              <a:t>&gt; </a:t>
            </a:r>
            <a:r>
              <a:rPr lang="ko-KR" altLang="en-US" dirty="0"/>
              <a:t>요소</a:t>
            </a:r>
            <a:r>
              <a:rPr lang="en-US" altLang="ko-KR" dirty="0"/>
              <a:t>(table header): </a:t>
            </a:r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중앙에 굵은 글씨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7" name="table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83832" y="4950773"/>
            <a:ext cx="3870320" cy="1128395"/>
          </a:xfrm>
          <a:prstGeom prst="rect">
            <a:avLst/>
          </a:prstGeom>
        </p:spPr>
      </p:pic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2951782" y="4653137"/>
            <a:ext cx="1560042" cy="1426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 fontAlgn="base">
              <a:spcBef>
                <a:spcPct val="0"/>
              </a:spcBef>
              <a:spcAft>
                <a:spcPts val="80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&lt;table&gt; </a:t>
            </a:r>
            <a:r>
              <a:rPr kumimoji="1"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요소</a:t>
            </a:r>
            <a:endParaRPr kumimoji="1" lang="ko-KR" altLang="en-US" sz="2400" dirty="0"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algn="just" fontAlgn="base">
              <a:spcBef>
                <a:spcPct val="0"/>
              </a:spcBef>
              <a:spcAft>
                <a:spcPts val="800"/>
              </a:spcAft>
            </a:pPr>
            <a:r>
              <a:rPr kumimoji="1"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  </a:t>
            </a:r>
            <a:r>
              <a:rPr kumimoji="1"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&lt;</a:t>
            </a:r>
            <a:r>
              <a:rPr kumimoji="1" lang="en-US" altLang="ko-KR" sz="12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tr</a:t>
            </a:r>
            <a:r>
              <a:rPr kumimoji="1"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</a:t>
            </a:r>
            <a:r>
              <a:rPr kumimoji="1"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요소  →</a:t>
            </a:r>
            <a:endParaRPr kumimoji="1" lang="ko-KR" altLang="en-US" sz="2400" dirty="0"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algn="just" fontAlgn="base">
              <a:spcBef>
                <a:spcPct val="0"/>
              </a:spcBef>
              <a:spcAft>
                <a:spcPts val="800"/>
              </a:spcAft>
            </a:pPr>
            <a:r>
              <a:rPr kumimoji="1"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  </a:t>
            </a:r>
            <a:r>
              <a:rPr kumimoji="1"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&lt;</a:t>
            </a:r>
            <a:r>
              <a:rPr kumimoji="1" lang="en-US" altLang="ko-KR" sz="12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tr</a:t>
            </a:r>
            <a:r>
              <a:rPr kumimoji="1"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</a:t>
            </a:r>
            <a:r>
              <a:rPr kumimoji="1"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요소  →</a:t>
            </a:r>
            <a:endParaRPr kumimoji="1" lang="ko-KR" altLang="en-US" sz="2400" dirty="0"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algn="just" fontAlgn="base">
              <a:spcBef>
                <a:spcPct val="0"/>
              </a:spcBef>
              <a:spcAft>
                <a:spcPts val="800"/>
              </a:spcAft>
            </a:pPr>
            <a:r>
              <a:rPr kumimoji="1"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  </a:t>
            </a:r>
            <a:r>
              <a:rPr kumimoji="1"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&lt;</a:t>
            </a:r>
            <a:r>
              <a:rPr kumimoji="1" lang="en-US" altLang="ko-KR" sz="12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tr</a:t>
            </a:r>
            <a:r>
              <a:rPr kumimoji="1"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</a:t>
            </a:r>
            <a:r>
              <a:rPr kumimoji="1"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요소  →</a:t>
            </a:r>
            <a:endParaRPr kumimoji="1" lang="ko-KR" altLang="en-US" sz="2400" dirty="0"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algn="just" fontAlgn="base">
              <a:spcBef>
                <a:spcPct val="0"/>
              </a:spcBef>
              <a:spcAft>
                <a:spcPts val="800"/>
              </a:spcAft>
            </a:pPr>
            <a:r>
              <a:rPr kumimoji="1"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  </a:t>
            </a:r>
            <a:r>
              <a:rPr kumimoji="1"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&lt;</a:t>
            </a:r>
            <a:r>
              <a:rPr kumimoji="1" lang="en-US" altLang="ko-KR" sz="12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tr</a:t>
            </a:r>
            <a:r>
              <a:rPr kumimoji="1"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</a:t>
            </a:r>
            <a:r>
              <a:rPr kumimoji="1"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요소  →</a:t>
            </a:r>
            <a:endParaRPr kumimoji="1" lang="ko-KR" altLang="ko-KR" sz="3600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8960FC15-CE3E-2068-73A5-334D7B61C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82F0F-A09C-4A75-AAD6-6F7EEB98413C}" type="datetime1">
              <a:rPr lang="ko-KR" altLang="en-US" smtClean="0"/>
              <a:t>2023-03-10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636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기본적인 표의 표현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1259720" y="1524258"/>
            <a:ext cx="4748187" cy="483209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&lt;h3&gt;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기본적인 표의 표현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&lt;/h3&gt;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&lt;table border="1"&gt;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tr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     	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th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  <a:r>
              <a:rPr lang="ko-KR" altLang="en-US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책제목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&lt;/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th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	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th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  <a:r>
              <a:rPr lang="ko-KR" altLang="en-US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저자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&lt;/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th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	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th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  <a:r>
              <a:rPr lang="ko-KR" altLang="en-US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출판사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&lt;/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th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tr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	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&lt;td&gt;HTML5 </a:t>
            </a:r>
            <a:r>
              <a:rPr lang="ko-KR" altLang="en-US" sz="1400" dirty="0" err="1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웹프로그래밍</a:t>
            </a:r>
            <a:r>
              <a:rPr lang="ko-KR" altLang="en-US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 입문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&lt;/td&gt;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	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&lt;td&gt;</a:t>
            </a:r>
            <a:r>
              <a:rPr lang="ko-KR" altLang="en-US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임순범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박희민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&lt;/td&gt;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	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&lt;td&gt;</a:t>
            </a:r>
            <a:r>
              <a:rPr lang="ko-KR" altLang="en-US" sz="1400" dirty="0" err="1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생능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&lt;/td&gt;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&lt;/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tr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tr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  	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&lt;td&gt;</a:t>
            </a:r>
            <a:r>
              <a:rPr lang="ko-KR" altLang="en-US" sz="1400" dirty="0" err="1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소셜미디어</a:t>
            </a:r>
            <a:r>
              <a:rPr lang="ko-KR" altLang="en-US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 시대의 인터넷활용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&lt;/td&gt;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	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&lt;td&gt;</a:t>
            </a:r>
            <a:r>
              <a:rPr lang="ko-KR" altLang="en-US" sz="1400" dirty="0" err="1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최윤절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.</a:t>
            </a:r>
            <a:r>
              <a:rPr lang="ko-KR" altLang="en-US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임순범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&lt;/td&gt;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	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&lt;td&gt;</a:t>
            </a:r>
            <a:r>
              <a:rPr lang="ko-KR" altLang="en-US" sz="1400" dirty="0" err="1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생능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&lt;/td&gt;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&lt;/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tr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tr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  	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&lt;td&gt;What Is HTML5?&lt;/td&gt;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  	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&lt;td&gt;B. McLaughlin&lt;/td&gt;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  	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&lt;td&gt;O'Reilly&lt;/td&gt;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&lt;/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tr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&lt;/table&gt;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96858" y="4653136"/>
            <a:ext cx="32674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[Note]</a:t>
            </a:r>
          </a:p>
          <a:p>
            <a:r>
              <a:rPr lang="ko-KR" altLang="en-US" dirty="0"/>
              <a:t>표의 논리적 구조와 내용 정의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표의 모양은 스타일시트 이용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테두리</a:t>
            </a:r>
            <a:r>
              <a:rPr lang="en-US" altLang="ko-KR" dirty="0"/>
              <a:t>, </a:t>
            </a:r>
            <a:r>
              <a:rPr lang="ko-KR" altLang="en-US" dirty="0"/>
              <a:t>굵기</a:t>
            </a:r>
            <a:r>
              <a:rPr lang="en-US" altLang="ko-KR" dirty="0"/>
              <a:t>, </a:t>
            </a:r>
            <a:r>
              <a:rPr lang="ko-KR" altLang="en-US" dirty="0"/>
              <a:t>색상 등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519" y="1737665"/>
            <a:ext cx="4871470" cy="1920485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FB16DE3-C1B6-47BF-A4EE-DF6799A34347}"/>
              </a:ext>
            </a:extLst>
          </p:cNvPr>
          <p:cNvSpPr/>
          <p:nvPr/>
        </p:nvSpPr>
        <p:spPr>
          <a:xfrm>
            <a:off x="5699956" y="2636554"/>
            <a:ext cx="2664296" cy="828000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날짜 개체 틀 9">
            <a:extLst>
              <a:ext uri="{FF2B5EF4-FFF2-40B4-BE49-F238E27FC236}">
                <a16:creationId xmlns:a16="http://schemas.microsoft.com/office/drawing/2014/main" id="{D5643789-C1A8-3A53-0E43-B4D50DC9C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EC01D-2762-4182-BD8A-51850507DD14}" type="datetime1">
              <a:rPr lang="ko-KR" altLang="en-US" smtClean="0"/>
              <a:t>2023-03-10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9899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2.3.3 </a:t>
            </a:r>
            <a:r>
              <a:rPr lang="ko-KR" altLang="en-US" dirty="0"/>
              <a:t>표의 구조적 표현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/>
              <a:t>셀 합치기</a:t>
            </a:r>
            <a:r>
              <a:rPr lang="en-US" altLang="ko-KR" dirty="0"/>
              <a:t>: </a:t>
            </a:r>
            <a:r>
              <a:rPr lang="en-US" altLang="ko-KR" dirty="0" err="1"/>
              <a:t>rowspan</a:t>
            </a:r>
            <a:r>
              <a:rPr lang="en-US" altLang="ko-KR" dirty="0"/>
              <a:t>, </a:t>
            </a:r>
            <a:r>
              <a:rPr lang="en-US" altLang="ko-KR" dirty="0" err="1"/>
              <a:t>colspan</a:t>
            </a:r>
            <a:endParaRPr lang="en-US" altLang="ko-KR" dirty="0"/>
          </a:p>
          <a:p>
            <a:pPr lvl="1"/>
            <a:r>
              <a:rPr lang="en-US" altLang="ko-KR" dirty="0"/>
              <a:t>&lt;td&gt; </a:t>
            </a:r>
            <a:r>
              <a:rPr lang="ko-KR" altLang="en-US" dirty="0"/>
              <a:t>요소의 </a:t>
            </a:r>
            <a:r>
              <a:rPr lang="en-US" altLang="ko-KR" dirty="0" err="1"/>
              <a:t>rowspan</a:t>
            </a:r>
            <a:r>
              <a:rPr lang="en-US" altLang="ko-KR" dirty="0"/>
              <a:t> </a:t>
            </a:r>
            <a:r>
              <a:rPr lang="ko-KR" altLang="en-US" dirty="0"/>
              <a:t>속성과 </a:t>
            </a:r>
            <a:r>
              <a:rPr lang="en-US" altLang="ko-KR" dirty="0" err="1"/>
              <a:t>colspan</a:t>
            </a:r>
            <a:r>
              <a:rPr lang="en-US" altLang="ko-KR" dirty="0"/>
              <a:t> </a:t>
            </a:r>
            <a:r>
              <a:rPr lang="ko-KR" altLang="en-US" dirty="0"/>
              <a:t>속성을 사용</a:t>
            </a:r>
            <a:endParaRPr lang="en-US" altLang="ko-KR" dirty="0"/>
          </a:p>
          <a:p>
            <a:pPr lvl="1"/>
            <a:r>
              <a:rPr lang="en-US" altLang="ko-KR" dirty="0" err="1"/>
              <a:t>rowspan</a:t>
            </a:r>
            <a:r>
              <a:rPr lang="en-US" altLang="ko-KR" dirty="0"/>
              <a:t> </a:t>
            </a:r>
            <a:r>
              <a:rPr lang="ko-KR" altLang="en-US" dirty="0"/>
              <a:t>속성</a:t>
            </a:r>
            <a:r>
              <a:rPr lang="en-US" altLang="ko-KR" dirty="0"/>
              <a:t>: </a:t>
            </a:r>
            <a:r>
              <a:rPr lang="ko-KR" altLang="en-US" dirty="0"/>
              <a:t>위아래 줄</a:t>
            </a:r>
            <a:r>
              <a:rPr lang="en-US" altLang="ko-KR" dirty="0"/>
              <a:t>(rows)</a:t>
            </a:r>
            <a:r>
              <a:rPr lang="ko-KR" altLang="en-US" dirty="0"/>
              <a:t>의 셀 병합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4"/>
            <a:endParaRPr lang="en-US" altLang="ko-KR" dirty="0"/>
          </a:p>
          <a:p>
            <a:pPr lvl="1"/>
            <a:r>
              <a:rPr lang="en-US" altLang="ko-KR" dirty="0" err="1"/>
              <a:t>colspan</a:t>
            </a:r>
            <a:r>
              <a:rPr lang="en-US" altLang="ko-KR" dirty="0"/>
              <a:t> </a:t>
            </a:r>
            <a:r>
              <a:rPr lang="ko-KR" altLang="en-US" dirty="0"/>
              <a:t>속성</a:t>
            </a:r>
            <a:r>
              <a:rPr lang="en-US" altLang="ko-KR" dirty="0"/>
              <a:t>: </a:t>
            </a:r>
            <a:r>
              <a:rPr lang="ko-KR" altLang="en-US" dirty="0"/>
              <a:t>옆 칸</a:t>
            </a:r>
            <a:r>
              <a:rPr lang="en-US" altLang="ko-KR" dirty="0"/>
              <a:t>(column)</a:t>
            </a:r>
            <a:r>
              <a:rPr lang="ko-KR" altLang="en-US" dirty="0"/>
              <a:t>의 셀 병합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96408" y="3009901"/>
            <a:ext cx="2076740" cy="952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3832" y="4725144"/>
            <a:ext cx="2828572" cy="68571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425BE343-45F2-AFC5-3CD8-6564EAEAB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557C-D908-4AAE-9615-59B845BB372C}" type="datetime1">
              <a:rPr lang="ko-KR" altLang="en-US" smtClean="0"/>
              <a:t>2023-03-10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5575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64732" y="4353344"/>
            <a:ext cx="6696744" cy="181588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/>
              <a:t>&lt;table border="1"&gt;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    &lt;td </a:t>
            </a:r>
            <a:r>
              <a:rPr lang="en-US" altLang="ko-KR" sz="1400" dirty="0" err="1">
                <a:highlight>
                  <a:srgbClr val="FFFF00"/>
                </a:highlight>
              </a:rPr>
              <a:t>colspan</a:t>
            </a:r>
            <a:r>
              <a:rPr lang="en-US" altLang="ko-KR" sz="1400" dirty="0">
                <a:highlight>
                  <a:srgbClr val="FFFF00"/>
                </a:highlight>
              </a:rPr>
              <a:t>="3"</a:t>
            </a:r>
            <a:r>
              <a:rPr lang="en-US" altLang="ko-KR" sz="1400" dirty="0"/>
              <a:t>&gt;</a:t>
            </a:r>
            <a:r>
              <a:rPr lang="ko-KR" altLang="ko-KR" sz="1400" dirty="0"/>
              <a:t>옆 칸</a:t>
            </a:r>
            <a:r>
              <a:rPr lang="en-US" altLang="ko-KR" sz="1400" dirty="0"/>
              <a:t>(cols)</a:t>
            </a:r>
            <a:r>
              <a:rPr lang="ko-KR" altLang="ko-KR" sz="1400" dirty="0"/>
              <a:t>의 셀 합치기</a:t>
            </a:r>
            <a:r>
              <a:rPr lang="en-US" altLang="ko-KR" sz="1400" dirty="0"/>
              <a:t>&lt;/td&gt;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    &lt;td&gt;2</a:t>
            </a:r>
            <a:r>
              <a:rPr lang="ko-KR" altLang="ko-KR" sz="1400" dirty="0"/>
              <a:t>행</a:t>
            </a:r>
            <a:r>
              <a:rPr lang="en-US" altLang="ko-KR" sz="1400" dirty="0"/>
              <a:t> 1</a:t>
            </a:r>
            <a:r>
              <a:rPr lang="ko-KR" altLang="ko-KR" sz="1400" dirty="0"/>
              <a:t>열</a:t>
            </a:r>
            <a:r>
              <a:rPr lang="en-US" altLang="ko-KR" sz="1400" dirty="0"/>
              <a:t>(col)&lt;/td&gt; &lt;td&gt;2</a:t>
            </a:r>
            <a:r>
              <a:rPr lang="ko-KR" altLang="ko-KR" sz="1400" dirty="0"/>
              <a:t>행</a:t>
            </a:r>
            <a:r>
              <a:rPr lang="en-US" altLang="ko-KR" sz="1400" dirty="0"/>
              <a:t> 2</a:t>
            </a:r>
            <a:r>
              <a:rPr lang="ko-KR" altLang="ko-KR" sz="1400" dirty="0"/>
              <a:t>열</a:t>
            </a:r>
            <a:r>
              <a:rPr lang="en-US" altLang="ko-KR" sz="1400" dirty="0"/>
              <a:t>(col)&lt;/td&gt; &lt;td&gt;2</a:t>
            </a:r>
            <a:r>
              <a:rPr lang="ko-KR" altLang="ko-KR" sz="1400" dirty="0"/>
              <a:t>행</a:t>
            </a:r>
            <a:r>
              <a:rPr lang="en-US" altLang="ko-KR" sz="1400" dirty="0"/>
              <a:t> 3</a:t>
            </a:r>
            <a:r>
              <a:rPr lang="ko-KR" altLang="ko-KR" sz="1400" dirty="0"/>
              <a:t>열</a:t>
            </a:r>
            <a:r>
              <a:rPr lang="en-US" altLang="ko-KR" sz="1400" dirty="0"/>
              <a:t>(col)&lt;/td&gt;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&lt;/table&gt;</a:t>
            </a:r>
            <a:endParaRPr lang="ko-KR" altLang="ko-KR" sz="1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34828" y="1207431"/>
            <a:ext cx="6718572" cy="267765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/>
              <a:t>&lt;table border="1"&gt; 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    &lt;td </a:t>
            </a:r>
            <a:r>
              <a:rPr lang="en-US" altLang="ko-KR" sz="1400" dirty="0" err="1">
                <a:highlight>
                  <a:srgbClr val="FFFF00"/>
                </a:highlight>
              </a:rPr>
              <a:t>rowspan</a:t>
            </a:r>
            <a:r>
              <a:rPr lang="en-US" altLang="ko-KR" sz="1400" dirty="0">
                <a:highlight>
                  <a:srgbClr val="FFFF00"/>
                </a:highlight>
              </a:rPr>
              <a:t>="3"</a:t>
            </a:r>
            <a:r>
              <a:rPr lang="en-US" altLang="ko-KR" sz="1400" dirty="0"/>
              <a:t>&gt;</a:t>
            </a:r>
            <a:r>
              <a:rPr lang="ko-KR" altLang="ko-KR" sz="1400" dirty="0"/>
              <a:t>아래 줄</a:t>
            </a:r>
            <a:r>
              <a:rPr lang="en-US" altLang="ko-KR" sz="1400" dirty="0"/>
              <a:t>(rows)&lt;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  <a:r>
              <a:rPr lang="ko-KR" altLang="ko-KR" sz="1400" dirty="0"/>
              <a:t>셀 합치기</a:t>
            </a:r>
            <a:r>
              <a:rPr lang="en-US" altLang="ko-KR" sz="1400" dirty="0"/>
              <a:t>&lt;/td&gt; &lt;td&gt;1</a:t>
            </a:r>
            <a:r>
              <a:rPr lang="ko-KR" altLang="ko-KR" sz="1400" dirty="0"/>
              <a:t>행</a:t>
            </a:r>
            <a:r>
              <a:rPr lang="en-US" altLang="ko-KR" sz="1400" dirty="0"/>
              <a:t>(row) 2</a:t>
            </a:r>
            <a:r>
              <a:rPr lang="ko-KR" altLang="ko-KR" sz="1400" dirty="0"/>
              <a:t>열</a:t>
            </a:r>
            <a:r>
              <a:rPr lang="en-US" altLang="ko-KR" sz="1400" dirty="0"/>
              <a:t> &lt;/td&gt;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 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    &lt;-- 2</a:t>
            </a:r>
            <a:r>
              <a:rPr lang="ko-KR" altLang="ko-KR" sz="1400" dirty="0"/>
              <a:t>행</a:t>
            </a:r>
            <a:r>
              <a:rPr lang="en-US" altLang="ko-KR" sz="1400" dirty="0"/>
              <a:t> 1</a:t>
            </a:r>
            <a:r>
              <a:rPr lang="ko-KR" altLang="ko-KR" sz="1400" dirty="0"/>
              <a:t>열 없음</a:t>
            </a:r>
            <a:r>
              <a:rPr lang="en-US" altLang="ko-KR" sz="1400" dirty="0"/>
              <a:t> --&gt; &lt;td&gt;2</a:t>
            </a:r>
            <a:r>
              <a:rPr lang="ko-KR" altLang="ko-KR" sz="1400" dirty="0"/>
              <a:t>행</a:t>
            </a:r>
            <a:r>
              <a:rPr lang="en-US" altLang="ko-KR" sz="1400" dirty="0"/>
              <a:t>(row) 2</a:t>
            </a:r>
            <a:r>
              <a:rPr lang="ko-KR" altLang="ko-KR" sz="1400" dirty="0"/>
              <a:t>열</a:t>
            </a:r>
            <a:r>
              <a:rPr lang="en-US" altLang="ko-KR" sz="1400" dirty="0"/>
              <a:t>&lt;/td&gt;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    &lt;-- 3</a:t>
            </a:r>
            <a:r>
              <a:rPr lang="ko-KR" altLang="ko-KR" sz="1400" dirty="0"/>
              <a:t>행</a:t>
            </a:r>
            <a:r>
              <a:rPr lang="en-US" altLang="ko-KR" sz="1400" dirty="0"/>
              <a:t> 1</a:t>
            </a:r>
            <a:r>
              <a:rPr lang="ko-KR" altLang="ko-KR" sz="1400" dirty="0"/>
              <a:t>열 없음</a:t>
            </a:r>
            <a:r>
              <a:rPr lang="en-US" altLang="ko-KR" sz="1400" dirty="0"/>
              <a:t> --&gt; &lt;td&gt;3</a:t>
            </a:r>
            <a:r>
              <a:rPr lang="ko-KR" altLang="ko-KR" sz="1400" dirty="0"/>
              <a:t>행</a:t>
            </a:r>
            <a:r>
              <a:rPr lang="en-US" altLang="ko-KR" sz="1400" dirty="0"/>
              <a:t>(row) 2</a:t>
            </a:r>
            <a:r>
              <a:rPr lang="ko-KR" altLang="ko-KR" sz="1400" dirty="0"/>
              <a:t>열</a:t>
            </a:r>
            <a:r>
              <a:rPr lang="en-US" altLang="ko-KR" sz="1400" dirty="0"/>
              <a:t>&lt;/td&gt;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&lt;/table&gt;</a:t>
            </a:r>
            <a:endParaRPr lang="ko-KR" altLang="ko-KR" sz="1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28632" y="2931915"/>
            <a:ext cx="2076740" cy="952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04408" y="4624698"/>
            <a:ext cx="2828572" cy="68571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D4AFD9-2F72-4408-B4A0-010A13CFF8D0}"/>
              </a:ext>
            </a:extLst>
          </p:cNvPr>
          <p:cNvSpPr/>
          <p:nvPr/>
        </p:nvSpPr>
        <p:spPr>
          <a:xfrm>
            <a:off x="8228632" y="2950041"/>
            <a:ext cx="1107728" cy="894219"/>
          </a:xfrm>
          <a:prstGeom prst="roundRect">
            <a:avLst>
              <a:gd name="adj" fmla="val 4722"/>
            </a:avLst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EBC7BC8-700F-4F44-92B4-C9A568BB95BB}"/>
              </a:ext>
            </a:extLst>
          </p:cNvPr>
          <p:cNvSpPr/>
          <p:nvPr/>
        </p:nvSpPr>
        <p:spPr>
          <a:xfrm>
            <a:off x="7504408" y="4645935"/>
            <a:ext cx="2785640" cy="367242"/>
          </a:xfrm>
          <a:prstGeom prst="roundRect">
            <a:avLst>
              <a:gd name="adj" fmla="val 4722"/>
            </a:avLst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D1C18B1-2B0B-C8D0-A6A6-4293F3B85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5B2AB-818B-4E67-BD1D-71B5F20D8D9C}" type="datetime1">
              <a:rPr lang="ko-KR" altLang="en-US" smtClean="0"/>
              <a:t>2023-03-10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0479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46" y="3877100"/>
            <a:ext cx="5341442" cy="246748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표의 구조적 표현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59767" y="1680709"/>
            <a:ext cx="10515600" cy="4351338"/>
          </a:xfrm>
        </p:spPr>
        <p:txBody>
          <a:bodyPr/>
          <a:lstStyle/>
          <a:p>
            <a:r>
              <a:rPr lang="ko-KR" altLang="ko-KR" dirty="0"/>
              <a:t>표의 설명 제목</a:t>
            </a:r>
            <a:r>
              <a:rPr lang="en-US" altLang="ko-KR" dirty="0"/>
              <a:t>: &lt;caption&gt; </a:t>
            </a:r>
            <a:r>
              <a:rPr lang="ko-KR" altLang="ko-KR" dirty="0"/>
              <a:t>요소</a:t>
            </a:r>
            <a:endParaRPr lang="en-US" altLang="ko-KR" dirty="0"/>
          </a:p>
          <a:p>
            <a:r>
              <a:rPr lang="ko-KR" altLang="ko-KR" dirty="0"/>
              <a:t>표의 </a:t>
            </a:r>
            <a:r>
              <a:rPr lang="ko-KR" altLang="ko-KR" dirty="0" err="1"/>
              <a:t>머리줄</a:t>
            </a:r>
            <a:r>
              <a:rPr lang="en-US" altLang="ko-KR" dirty="0"/>
              <a:t>, </a:t>
            </a:r>
            <a:r>
              <a:rPr lang="ko-KR" altLang="ko-KR" dirty="0"/>
              <a:t>몸체</a:t>
            </a:r>
            <a:r>
              <a:rPr lang="en-US" altLang="ko-KR" dirty="0"/>
              <a:t>, </a:t>
            </a:r>
            <a:r>
              <a:rPr lang="ko-KR" altLang="ko-KR" dirty="0" err="1"/>
              <a:t>꼬리줄</a:t>
            </a:r>
            <a:r>
              <a:rPr lang="ko-KR" altLang="ko-KR" dirty="0"/>
              <a:t> 표현</a:t>
            </a:r>
            <a:endParaRPr lang="en-US" altLang="ko-KR" dirty="0"/>
          </a:p>
          <a:p>
            <a:pPr lvl="1"/>
            <a:r>
              <a:rPr lang="en-US" altLang="ko-KR" dirty="0"/>
              <a:t>&lt;</a:t>
            </a:r>
            <a:r>
              <a:rPr lang="en-US" altLang="ko-KR" dirty="0" err="1"/>
              <a:t>thead</a:t>
            </a:r>
            <a:r>
              <a:rPr lang="en-US" altLang="ko-KR" dirty="0"/>
              <a:t>&gt;, &lt;</a:t>
            </a:r>
            <a:r>
              <a:rPr lang="en-US" altLang="ko-KR" dirty="0" err="1"/>
              <a:t>tbody</a:t>
            </a:r>
            <a:r>
              <a:rPr lang="en-US" altLang="ko-KR" dirty="0"/>
              <a:t>&gt;, &lt;</a:t>
            </a:r>
            <a:r>
              <a:rPr lang="en-US" altLang="ko-KR" dirty="0" err="1"/>
              <a:t>tfoot</a:t>
            </a:r>
            <a:r>
              <a:rPr lang="en-US" altLang="ko-KR" dirty="0"/>
              <a:t>&gt; </a:t>
            </a:r>
            <a:r>
              <a:rPr lang="ko-KR" altLang="ko-KR" dirty="0"/>
              <a:t>요소</a:t>
            </a:r>
            <a:endParaRPr lang="en-US" altLang="ko-KR" dirty="0"/>
          </a:p>
          <a:p>
            <a:pPr lvl="2"/>
            <a:r>
              <a:rPr lang="ko-KR" altLang="ko-KR" dirty="0"/>
              <a:t>몸체만 스크롤하는 것이 가능</a:t>
            </a:r>
            <a:endParaRPr lang="en-US" altLang="ko-KR" dirty="0"/>
          </a:p>
          <a:p>
            <a:pPr lvl="2"/>
            <a:r>
              <a:rPr lang="en-US" altLang="ko-KR" dirty="0"/>
              <a:t>&lt;</a:t>
            </a:r>
            <a:r>
              <a:rPr lang="en-US" altLang="ko-KR" dirty="0" err="1"/>
              <a:t>tbody</a:t>
            </a:r>
            <a:r>
              <a:rPr lang="en-US" altLang="ko-KR" dirty="0"/>
              <a:t>&gt; </a:t>
            </a:r>
            <a:r>
              <a:rPr lang="ko-KR" altLang="en-US" dirty="0"/>
              <a:t>여러 번 사용할 수 있음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37</a:t>
            </a:fld>
            <a:endParaRPr lang="ko-KR" altLang="en-US"/>
          </a:p>
        </p:txBody>
      </p:sp>
      <p:grpSp>
        <p:nvGrpSpPr>
          <p:cNvPr id="7" name="Group 2"/>
          <p:cNvGrpSpPr>
            <a:grpSpLocks/>
          </p:cNvGrpSpPr>
          <p:nvPr/>
        </p:nvGrpSpPr>
        <p:grpSpPr bwMode="auto">
          <a:xfrm>
            <a:off x="3359697" y="4789290"/>
            <a:ext cx="4680753" cy="1376015"/>
            <a:chOff x="1826" y="6276"/>
            <a:chExt cx="5377" cy="1425"/>
          </a:xfrm>
        </p:grpSpPr>
        <p:grpSp>
          <p:nvGrpSpPr>
            <p:cNvPr id="8" name="Group 3"/>
            <p:cNvGrpSpPr>
              <a:grpSpLocks/>
            </p:cNvGrpSpPr>
            <p:nvPr/>
          </p:nvGrpSpPr>
          <p:grpSpPr bwMode="auto">
            <a:xfrm>
              <a:off x="1826" y="6442"/>
              <a:ext cx="5377" cy="1259"/>
              <a:chOff x="1826" y="6442"/>
              <a:chExt cx="5377" cy="1259"/>
            </a:xfrm>
          </p:grpSpPr>
          <p:sp>
            <p:nvSpPr>
              <p:cNvPr id="11" name="Text Box 4"/>
              <p:cNvSpPr txBox="1">
                <a:spLocks noChangeArrowheads="1"/>
              </p:cNvSpPr>
              <p:nvPr/>
            </p:nvSpPr>
            <p:spPr bwMode="auto">
              <a:xfrm>
                <a:off x="6164" y="6442"/>
                <a:ext cx="1039" cy="12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 fontAlgn="base">
                  <a:lnSpc>
                    <a:spcPct val="2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200" dirty="0">
                    <a:solidFill>
                      <a:srgbClr val="FF0000"/>
                    </a:solidFill>
                    <a:latin typeface="맑은 고딕" pitchFamily="50" charset="-127"/>
                    <a:ea typeface="맑은 고딕" pitchFamily="50" charset="-127"/>
                    <a:cs typeface="굴림" pitchFamily="50" charset="-127"/>
                  </a:rPr>
                  <a:t>--- </a:t>
                </a:r>
                <a:r>
                  <a:rPr kumimoji="1" lang="en-US" altLang="ko-KR" sz="1200" dirty="0" err="1">
                    <a:solidFill>
                      <a:srgbClr val="FF0000"/>
                    </a:solidFill>
                    <a:latin typeface="맑은 고딕" pitchFamily="50" charset="-127"/>
                    <a:ea typeface="맑은 고딕" pitchFamily="50" charset="-127"/>
                    <a:cs typeface="굴림" pitchFamily="50" charset="-127"/>
                  </a:rPr>
                  <a:t>thead</a:t>
                </a:r>
                <a:endParaRPr kumimoji="1" lang="en-US" altLang="ko-KR" sz="1200" dirty="0">
                  <a:solidFill>
                    <a:srgbClr val="FF0000"/>
                  </a:solidFill>
                  <a:latin typeface="Times New Roman" pitchFamily="18" charset="0"/>
                  <a:ea typeface="맑은 고딕" pitchFamily="50" charset="-127"/>
                  <a:cs typeface="굴림" pitchFamily="50" charset="-127"/>
                </a:endParaRPr>
              </a:p>
              <a:p>
                <a:pPr algn="just" fontAlgn="base">
                  <a:lnSpc>
                    <a:spcPct val="2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200" dirty="0">
                    <a:solidFill>
                      <a:srgbClr val="FF0000"/>
                    </a:solidFill>
                    <a:latin typeface="맑은 고딕" pitchFamily="50" charset="-127"/>
                    <a:ea typeface="맑은 고딕" pitchFamily="50" charset="-127"/>
                    <a:cs typeface="굴림" pitchFamily="50" charset="-127"/>
                  </a:rPr>
                  <a:t>--- </a:t>
                </a:r>
                <a:r>
                  <a:rPr kumimoji="1" lang="en-US" altLang="ko-KR" sz="1200" dirty="0" err="1">
                    <a:solidFill>
                      <a:srgbClr val="FF0000"/>
                    </a:solidFill>
                    <a:latin typeface="맑은 고딕" pitchFamily="50" charset="-127"/>
                    <a:ea typeface="맑은 고딕" pitchFamily="50" charset="-127"/>
                    <a:cs typeface="굴림" pitchFamily="50" charset="-127"/>
                  </a:rPr>
                  <a:t>tbody</a:t>
                </a:r>
                <a:endParaRPr kumimoji="1" lang="en-US" altLang="ko-KR" sz="1200" dirty="0">
                  <a:solidFill>
                    <a:srgbClr val="FF0000"/>
                  </a:solidFill>
                  <a:latin typeface="Times New Roman" pitchFamily="18" charset="0"/>
                  <a:ea typeface="맑은 고딕" pitchFamily="50" charset="-127"/>
                  <a:cs typeface="굴림" pitchFamily="50" charset="-127"/>
                </a:endParaRPr>
              </a:p>
              <a:p>
                <a:pPr algn="just" fontAlgn="base">
                  <a:lnSpc>
                    <a:spcPct val="2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200" dirty="0">
                    <a:solidFill>
                      <a:srgbClr val="FF0000"/>
                    </a:solidFill>
                    <a:latin typeface="맑은 고딕" pitchFamily="50" charset="-127"/>
                    <a:ea typeface="맑은 고딕" pitchFamily="50" charset="-127"/>
                    <a:cs typeface="굴림" pitchFamily="50" charset="-127"/>
                  </a:rPr>
                  <a:t>--- </a:t>
                </a:r>
                <a:r>
                  <a:rPr kumimoji="1" lang="en-US" altLang="ko-KR" sz="1200" dirty="0" err="1">
                    <a:solidFill>
                      <a:srgbClr val="FF0000"/>
                    </a:solidFill>
                    <a:latin typeface="맑은 고딕" pitchFamily="50" charset="-127"/>
                    <a:ea typeface="맑은 고딕" pitchFamily="50" charset="-127"/>
                    <a:cs typeface="굴림" pitchFamily="50" charset="-127"/>
                  </a:rPr>
                  <a:t>tfoot</a:t>
                </a:r>
                <a:endParaRPr kumimoji="1" lang="ko-KR" altLang="ko-KR" sz="3600" dirty="0">
                  <a:latin typeface="굴림" pitchFamily="50" charset="-127"/>
                  <a:ea typeface="굴림" pitchFamily="50" charset="-127"/>
                  <a:cs typeface="굴림" pitchFamily="50" charset="-127"/>
                </a:endParaRPr>
              </a:p>
            </p:txBody>
          </p:sp>
          <p:sp>
            <p:nvSpPr>
              <p:cNvPr id="12" name="AutoShape 5"/>
              <p:cNvSpPr>
                <a:spLocks noChangeArrowheads="1"/>
              </p:cNvSpPr>
              <p:nvPr/>
            </p:nvSpPr>
            <p:spPr bwMode="auto">
              <a:xfrm>
                <a:off x="1826" y="6789"/>
                <a:ext cx="4333" cy="559"/>
              </a:xfrm>
              <a:prstGeom prst="roundRect">
                <a:avLst>
                  <a:gd name="adj" fmla="val 39713"/>
                </a:avLst>
              </a:prstGeom>
              <a:noFill/>
              <a:ln w="9525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" name="AutoShape 6"/>
              <p:cNvSpPr>
                <a:spLocks noChangeArrowheads="1"/>
              </p:cNvSpPr>
              <p:nvPr/>
            </p:nvSpPr>
            <p:spPr bwMode="auto">
              <a:xfrm>
                <a:off x="1826" y="6549"/>
                <a:ext cx="4333" cy="240"/>
              </a:xfrm>
              <a:prstGeom prst="roundRect">
                <a:avLst>
                  <a:gd name="adj" fmla="val 50000"/>
                </a:avLst>
              </a:prstGeom>
              <a:noFill/>
              <a:ln w="9525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" name="AutoShape 7"/>
              <p:cNvSpPr>
                <a:spLocks noChangeArrowheads="1"/>
              </p:cNvSpPr>
              <p:nvPr/>
            </p:nvSpPr>
            <p:spPr bwMode="auto">
              <a:xfrm>
                <a:off x="1826" y="7348"/>
                <a:ext cx="4333" cy="240"/>
              </a:xfrm>
              <a:prstGeom prst="roundRect">
                <a:avLst>
                  <a:gd name="adj" fmla="val 50000"/>
                </a:avLst>
              </a:prstGeom>
              <a:noFill/>
              <a:ln w="9525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9" name="AutoShape 8"/>
            <p:cNvSpPr>
              <a:spLocks noChangeArrowheads="1"/>
            </p:cNvSpPr>
            <p:nvPr/>
          </p:nvSpPr>
          <p:spPr bwMode="auto">
            <a:xfrm>
              <a:off x="3305" y="6360"/>
              <a:ext cx="1365" cy="240"/>
            </a:xfrm>
            <a:prstGeom prst="roundRect">
              <a:avLst>
                <a:gd name="adj" fmla="val 50000"/>
              </a:avLst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4488" y="6276"/>
              <a:ext cx="1204" cy="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  <a:cs typeface="굴림" pitchFamily="50" charset="-127"/>
                </a:rPr>
                <a:t> caption</a:t>
              </a:r>
              <a:endParaRPr kumimoji="1" lang="ko-KR" altLang="ko-KR" sz="3600" dirty="0"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184436DF-D02A-70FD-D2B8-87EBD6BA7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D99B9-B0B7-4F1A-9FBD-6F736A7257D5}" type="datetime1">
              <a:rPr lang="ko-KR" altLang="en-US" smtClean="0"/>
              <a:t>2023-03-10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1564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표의 구조적 표현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27382" y="1610563"/>
            <a:ext cx="8229600" cy="4525963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730564" y="1569550"/>
            <a:ext cx="7700515" cy="489364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&lt;table border="1"&gt;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&lt;caption&gt;</a:t>
            </a:r>
            <a:r>
              <a:rPr lang="ko-KR" altLang="en-US" sz="13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과목별 추천도서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&lt;/caption&gt;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</a:t>
            </a:r>
            <a:r>
              <a:rPr lang="en-US" altLang="ko-KR" sz="1300" dirty="0" err="1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thead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  &lt;</a:t>
            </a:r>
            <a:r>
              <a:rPr lang="en-US" altLang="ko-KR" sz="13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tr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      &lt;</a:t>
            </a:r>
            <a:r>
              <a:rPr lang="en-US" altLang="ko-KR" sz="13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th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과목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&lt;/</a:t>
            </a:r>
            <a:r>
              <a:rPr lang="en-US" altLang="ko-KR" sz="13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th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 &lt;</a:t>
            </a:r>
            <a:r>
              <a:rPr lang="en-US" altLang="ko-KR" sz="13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th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책제목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&lt;/</a:t>
            </a:r>
            <a:r>
              <a:rPr lang="en-US" altLang="ko-KR" sz="13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th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 &lt;</a:t>
            </a:r>
            <a:r>
              <a:rPr lang="en-US" altLang="ko-KR" sz="13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th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저자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&lt;/</a:t>
            </a:r>
            <a:r>
              <a:rPr lang="en-US" altLang="ko-KR" sz="13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th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 &lt;</a:t>
            </a:r>
            <a:r>
              <a:rPr lang="en-US" altLang="ko-KR" sz="13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th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출판사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&lt;/</a:t>
            </a:r>
            <a:r>
              <a:rPr lang="en-US" altLang="ko-KR" sz="13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th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	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  &lt;/</a:t>
            </a:r>
            <a:r>
              <a:rPr lang="en-US" altLang="ko-KR" sz="13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tr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300" dirty="0">
                <a:solidFill>
                  <a:srgbClr val="FF0000"/>
                </a:solidFill>
                <a:latin typeface="+mn-ea"/>
                <a:cs typeface="Consolas" pitchFamily="49" charset="0"/>
              </a:rPr>
              <a:t>  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&lt;/</a:t>
            </a:r>
            <a:r>
              <a:rPr lang="en-US" altLang="ko-KR" sz="1300" dirty="0" err="1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thead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300" dirty="0">
                <a:solidFill>
                  <a:srgbClr val="FF0000"/>
                </a:solidFill>
                <a:latin typeface="+mn-ea"/>
                <a:cs typeface="Consolas" pitchFamily="49" charset="0"/>
              </a:rPr>
              <a:t>  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</a:t>
            </a:r>
            <a:r>
              <a:rPr lang="en-US" altLang="ko-KR" sz="1300" dirty="0" err="1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tfoot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  &lt;</a:t>
            </a:r>
            <a:r>
              <a:rPr lang="en-US" altLang="ko-KR" sz="13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tr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      &lt;</a:t>
            </a:r>
            <a:r>
              <a:rPr lang="en-US" altLang="ko-KR" sz="13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th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합계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&lt;/</a:t>
            </a:r>
            <a:r>
              <a:rPr lang="en-US" altLang="ko-KR" sz="13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th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 &lt;td </a:t>
            </a:r>
            <a:r>
              <a:rPr lang="en-US" altLang="ko-KR" sz="1300" dirty="0" err="1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colspan</a:t>
            </a:r>
            <a:r>
              <a:rPr lang="en-US" altLang="ko-KR" sz="13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="3"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&gt;3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권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&lt;/td&gt;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  &lt;/</a:t>
            </a:r>
            <a:r>
              <a:rPr lang="en-US" altLang="ko-KR" sz="13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tr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300" dirty="0">
                <a:solidFill>
                  <a:srgbClr val="FF0000"/>
                </a:solidFill>
                <a:latin typeface="+mn-ea"/>
                <a:cs typeface="Consolas" pitchFamily="49" charset="0"/>
              </a:rPr>
              <a:t>  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&lt;/</a:t>
            </a:r>
            <a:r>
              <a:rPr lang="en-US" altLang="ko-KR" sz="1300" dirty="0" err="1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tfoot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300" dirty="0">
                <a:solidFill>
                  <a:srgbClr val="FF0000"/>
                </a:solidFill>
                <a:latin typeface="+mn-ea"/>
                <a:cs typeface="Consolas" pitchFamily="49" charset="0"/>
              </a:rPr>
              <a:t>  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</a:t>
            </a:r>
            <a:r>
              <a:rPr lang="en-US" altLang="ko-KR" sz="1300" dirty="0" err="1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tbody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  &lt;</a:t>
            </a:r>
            <a:r>
              <a:rPr lang="en-US" altLang="ko-KR" sz="13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tr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      &lt;td </a:t>
            </a:r>
            <a:r>
              <a:rPr lang="en-US" altLang="ko-KR" sz="1300" dirty="0" err="1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rowspan</a:t>
            </a:r>
            <a:r>
              <a:rPr lang="en-US" altLang="ko-KR" sz="13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="3"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</a:t>
            </a:r>
            <a:r>
              <a:rPr lang="ko-KR" altLang="en-US" sz="13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웹프로그래밍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&lt;/td&gt; &lt;td&gt;HTML5 </a:t>
            </a:r>
            <a:r>
              <a:rPr lang="ko-KR" altLang="en-US" sz="13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웹프로그래밍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입문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&lt;/td&gt; 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      &lt;td&gt;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임순범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,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박희민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&lt;/td&gt; &lt;td&gt;</a:t>
            </a:r>
            <a:r>
              <a:rPr lang="ko-KR" altLang="en-US" sz="13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생능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&lt;/td&gt;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  &lt;</a:t>
            </a:r>
            <a:r>
              <a:rPr lang="en-US" altLang="ko-KR" sz="13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tr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       &lt;td&gt;</a:t>
            </a:r>
            <a:r>
              <a:rPr lang="ko-KR" altLang="en-US" sz="13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소셜미디어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시대의 인터넷 이해 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&lt;/td&gt; &lt;td&gt;</a:t>
            </a:r>
            <a:r>
              <a:rPr lang="ko-KR" altLang="en-US" sz="13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최윤절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.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임순범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&lt;/td&gt; &lt;td&gt;</a:t>
            </a:r>
            <a:r>
              <a:rPr lang="ko-KR" altLang="en-US" sz="13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생능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&lt;/td&gt;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  &lt;/</a:t>
            </a:r>
            <a:r>
              <a:rPr lang="en-US" altLang="ko-KR" sz="13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tr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  &lt;</a:t>
            </a:r>
            <a:r>
              <a:rPr lang="en-US" altLang="ko-KR" sz="13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tr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        &lt;td&gt;What Is HTML5? &lt;/td&gt; &lt;td&gt;B. McLaughlin&lt;/td&gt; &lt;td&gt;O'Reilly&lt;/td&gt;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  &lt;/</a:t>
            </a:r>
            <a:r>
              <a:rPr lang="en-US" altLang="ko-KR" sz="13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tr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300" dirty="0">
                <a:solidFill>
                  <a:srgbClr val="FF0000"/>
                </a:solidFill>
                <a:latin typeface="+mn-ea"/>
                <a:cs typeface="Consolas" pitchFamily="49" charset="0"/>
              </a:rPr>
              <a:t>  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&lt;/</a:t>
            </a:r>
            <a:r>
              <a:rPr lang="en-US" altLang="ko-KR" sz="1300" dirty="0" err="1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tbody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&lt;/table&gt;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89" y="2636913"/>
            <a:ext cx="3648277" cy="1685325"/>
          </a:xfrm>
          <a:prstGeom prst="rect">
            <a:avLst/>
          </a:prstGeom>
        </p:spPr>
      </p:pic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83AC224-E8C5-EDDE-C2C8-E97846FF6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96957-E468-48E7-80F1-ABF2D88F4CED}" type="datetime1">
              <a:rPr lang="ko-KR" altLang="en-US" smtClean="0"/>
              <a:t>2023-03-10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0954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ko-KR" dirty="0"/>
              <a:t>2.4.1 </a:t>
            </a:r>
            <a:r>
              <a:rPr lang="ko-KR" altLang="en-US" dirty="0"/>
              <a:t>문서 구조화 요소</a:t>
            </a:r>
            <a:endParaRPr lang="en-US" altLang="ko-KR" dirty="0"/>
          </a:p>
          <a:p>
            <a:pPr lvl="0"/>
            <a:r>
              <a:rPr lang="en-US" altLang="ko-KR" dirty="0"/>
              <a:t>2.4.2 </a:t>
            </a:r>
            <a:r>
              <a:rPr lang="ko-KR" altLang="en-US" dirty="0"/>
              <a:t>문서 구조에 스타일시트 적용하기	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/>
              <a:t>2.4 </a:t>
            </a:r>
            <a:r>
              <a:rPr lang="ko-KR" altLang="en-US" dirty="0"/>
              <a:t>문서 구조화하기	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02CD955B-B0F3-7FCC-B514-DE2B3860A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5C7FA-24ED-42D6-B221-80452A499975}" type="datetime1">
              <a:rPr lang="ko-KR" altLang="en-US" smtClean="0"/>
              <a:t>2023-03-10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687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AFBDD6-FF6E-EBFF-D51E-0CF440000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60DEBF-39F4-FACA-7536-84AFDD44E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1B3149-8B81-46FF-5A06-98EFAE656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20E185-3307-8905-6613-3FC2DE64A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7416"/>
            <a:ext cx="12192000" cy="55031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2D7AFC4-5B2D-F081-F738-8032A8723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450" y="4114431"/>
            <a:ext cx="7062061" cy="2197469"/>
          </a:xfrm>
          <a:prstGeom prst="rect">
            <a:avLst/>
          </a:prstGeom>
        </p:spPr>
      </p:pic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1CC28C27-E1FD-7869-514C-38D980EDD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61706-891D-4D6B-B7DB-F5219D925583}" type="datetime1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D836008C-2CC3-8DF6-0DB3-91C74C7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701084-CF4C-B37B-D70B-023AC50DCDF7}"/>
              </a:ext>
            </a:extLst>
          </p:cNvPr>
          <p:cNvSpPr txBox="1"/>
          <p:nvPr/>
        </p:nvSpPr>
        <p:spPr>
          <a:xfrm>
            <a:off x="8280050" y="1249402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강의녹화 </a:t>
            </a:r>
            <a:r>
              <a:rPr lang="en-US" altLang="ko-KR" dirty="0"/>
              <a:t>URL </a:t>
            </a:r>
            <a:r>
              <a:rPr lang="ko-KR" altLang="en-US" dirty="0"/>
              <a:t>링크</a:t>
            </a:r>
          </a:p>
        </p:txBody>
      </p:sp>
    </p:spTree>
    <p:extLst>
      <p:ext uri="{BB962C8B-B14F-4D97-AF65-F5344CB8AC3E}">
        <p14:creationId xmlns:p14="http://schemas.microsoft.com/office/powerpoint/2010/main" val="31982644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2.4.1 </a:t>
            </a:r>
            <a:r>
              <a:rPr lang="ko-KR" altLang="ko-KR"/>
              <a:t>문서 구조화</a:t>
            </a:r>
            <a:r>
              <a:rPr lang="en-US" altLang="ko-KR"/>
              <a:t> </a:t>
            </a:r>
            <a:r>
              <a:rPr lang="ko-KR" altLang="en-US"/>
              <a:t>요소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2525" y="1690688"/>
            <a:ext cx="10515600" cy="4351338"/>
          </a:xfrm>
        </p:spPr>
        <p:txBody>
          <a:bodyPr>
            <a:noAutofit/>
          </a:bodyPr>
          <a:lstStyle/>
          <a:p>
            <a:r>
              <a:rPr lang="ko-KR" altLang="en-US" dirty="0" err="1"/>
              <a:t>웹문서의</a:t>
            </a:r>
            <a:r>
              <a:rPr lang="ko-KR" altLang="en-US" dirty="0"/>
              <a:t> 용도</a:t>
            </a:r>
            <a:endParaRPr lang="en-US" altLang="ko-KR" dirty="0"/>
          </a:p>
          <a:p>
            <a:pPr lvl="1"/>
            <a:r>
              <a:rPr lang="ko-KR" altLang="en-US" dirty="0"/>
              <a:t>이전에는 </a:t>
            </a:r>
            <a:r>
              <a:rPr lang="ko-KR" altLang="ko-KR" dirty="0"/>
              <a:t>웹브라우저</a:t>
            </a:r>
            <a:r>
              <a:rPr lang="ko-KR" altLang="en-US" dirty="0"/>
              <a:t>에서</a:t>
            </a:r>
            <a:r>
              <a:rPr lang="ko-KR" altLang="ko-KR" dirty="0"/>
              <a:t> 정보</a:t>
            </a:r>
            <a:r>
              <a:rPr lang="ko-KR" altLang="en-US" dirty="0"/>
              <a:t>를</a:t>
            </a:r>
            <a:r>
              <a:rPr lang="ko-KR" altLang="ko-KR" dirty="0"/>
              <a:t> 보여주고 전달</a:t>
            </a:r>
            <a:endParaRPr lang="en-US" altLang="ko-KR" dirty="0"/>
          </a:p>
          <a:p>
            <a:pPr lvl="1"/>
            <a:r>
              <a:rPr lang="ko-KR" altLang="ko-KR" dirty="0"/>
              <a:t>최근 검색엔진이나 </a:t>
            </a:r>
            <a:r>
              <a:rPr lang="ko-KR" altLang="ko-KR" dirty="0" err="1"/>
              <a:t>반응형</a:t>
            </a:r>
            <a:r>
              <a:rPr lang="ko-KR" altLang="ko-KR" dirty="0"/>
              <a:t> 레이아웃 등의 경우</a:t>
            </a:r>
            <a:r>
              <a:rPr lang="en-US" altLang="ko-KR" dirty="0"/>
              <a:t> </a:t>
            </a:r>
            <a:r>
              <a:rPr lang="ko-KR" altLang="en-US" dirty="0"/>
              <a:t>증가</a:t>
            </a:r>
            <a:endParaRPr lang="en-US" altLang="ko-KR" dirty="0"/>
          </a:p>
          <a:p>
            <a:pPr lvl="2"/>
            <a:r>
              <a:rPr lang="ko-KR" altLang="ko-KR" dirty="0"/>
              <a:t>컴퓨터가 문서의 구조와 내용을 파악해야</a:t>
            </a:r>
            <a:endParaRPr lang="en-US" altLang="ko-KR" dirty="0"/>
          </a:p>
          <a:p>
            <a:pPr lvl="1"/>
            <a:r>
              <a:rPr lang="ko-KR" altLang="ko-KR" dirty="0"/>
              <a:t>사람은 문단의 글자 크기</a:t>
            </a:r>
            <a:r>
              <a:rPr lang="en-US" altLang="ko-KR" dirty="0"/>
              <a:t>,</a:t>
            </a:r>
            <a:r>
              <a:rPr lang="ko-KR" altLang="ko-KR" dirty="0"/>
              <a:t> 모양</a:t>
            </a:r>
            <a:r>
              <a:rPr lang="en-US" altLang="ko-KR" dirty="0"/>
              <a:t>, </a:t>
            </a:r>
            <a:r>
              <a:rPr lang="ko-KR" altLang="ko-KR" dirty="0"/>
              <a:t>색상 등</a:t>
            </a:r>
            <a:r>
              <a:rPr lang="ko-KR" altLang="en-US" dirty="0"/>
              <a:t>으로 내용 구분</a:t>
            </a:r>
            <a:endParaRPr lang="en-US" altLang="ko-KR" dirty="0"/>
          </a:p>
          <a:p>
            <a:pPr lvl="1"/>
            <a:r>
              <a:rPr lang="ko-KR" altLang="ko-KR" dirty="0"/>
              <a:t>기계는 문단</a:t>
            </a:r>
            <a:r>
              <a:rPr lang="ko-KR" altLang="en-US" dirty="0"/>
              <a:t>의</a:t>
            </a:r>
            <a:r>
              <a:rPr lang="ko-KR" altLang="ko-KR" dirty="0"/>
              <a:t> 의미를 정확히 지정해 주어야 파악</a:t>
            </a:r>
            <a:r>
              <a:rPr lang="en-US" altLang="ko-KR" dirty="0"/>
              <a:t> </a:t>
            </a:r>
            <a:r>
              <a:rPr lang="ko-KR" altLang="en-US" dirty="0"/>
              <a:t>가능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en-US" altLang="ko-KR" dirty="0"/>
              <a:t>HTML5</a:t>
            </a:r>
            <a:r>
              <a:rPr lang="ko-KR" altLang="en-US" dirty="0"/>
              <a:t>에서 문서 구조화</a:t>
            </a:r>
            <a:endParaRPr lang="en-US" altLang="ko-KR" dirty="0"/>
          </a:p>
          <a:p>
            <a:pPr lvl="1"/>
            <a:r>
              <a:rPr lang="ko-KR" altLang="en-US" dirty="0" err="1"/>
              <a:t>웹문서를</a:t>
            </a:r>
            <a:r>
              <a:rPr lang="ko-KR" altLang="en-US" dirty="0"/>
              <a:t> 구성하는 특정 의미를 가진 요소를 명확히</a:t>
            </a:r>
            <a:endParaRPr lang="en-US" altLang="ko-KR" dirty="0"/>
          </a:p>
          <a:p>
            <a:pPr lvl="2"/>
            <a:r>
              <a:rPr lang="ko-KR" altLang="ko-KR" dirty="0"/>
              <a:t>문서를 구성하는 머리말</a:t>
            </a:r>
            <a:r>
              <a:rPr lang="en-US" altLang="ko-KR" dirty="0"/>
              <a:t>, </a:t>
            </a:r>
            <a:r>
              <a:rPr lang="ko-KR" altLang="ko-KR" dirty="0"/>
              <a:t>꼬리말</a:t>
            </a:r>
            <a:r>
              <a:rPr lang="en-US" altLang="ko-KR" dirty="0"/>
              <a:t>, </a:t>
            </a:r>
            <a:r>
              <a:rPr lang="ko-KR" altLang="ko-KR" dirty="0"/>
              <a:t>탐색 메뉴</a:t>
            </a:r>
            <a:r>
              <a:rPr lang="en-US" altLang="ko-KR" dirty="0"/>
              <a:t>, </a:t>
            </a:r>
            <a:r>
              <a:rPr lang="ko-KR" altLang="ko-KR" dirty="0"/>
              <a:t>본문</a:t>
            </a:r>
            <a:r>
              <a:rPr lang="en-US" altLang="ko-KR" dirty="0"/>
              <a:t>, </a:t>
            </a:r>
            <a:r>
              <a:rPr lang="ko-KR" altLang="ko-KR" dirty="0"/>
              <a:t>본문의 섹션</a:t>
            </a:r>
            <a:r>
              <a:rPr lang="en-US" altLang="ko-KR" dirty="0"/>
              <a:t>, </a:t>
            </a:r>
            <a:r>
              <a:rPr lang="ko-KR" altLang="ko-KR" dirty="0"/>
              <a:t>옆줄 등 문서의 의미적인 구조를 표현 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A093352E-312E-EAC2-8343-EE48DAFE5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AC3FE-DDBA-4186-A6FE-F593F41BF9E5}" type="datetime1">
              <a:rPr lang="ko-KR" altLang="en-US" smtClean="0"/>
              <a:t>2023-03-10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2009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문서 구조화 요소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561252" y="1825625"/>
            <a:ext cx="11439460" cy="4351338"/>
          </a:xfrm>
        </p:spPr>
        <p:txBody>
          <a:bodyPr>
            <a:normAutofit/>
          </a:bodyPr>
          <a:lstStyle/>
          <a:p>
            <a:r>
              <a:rPr lang="ko-KR" altLang="en-US" dirty="0"/>
              <a:t>구조화 요소</a:t>
            </a:r>
            <a:endParaRPr lang="en-US" altLang="ko-KR" dirty="0"/>
          </a:p>
          <a:p>
            <a:pPr lvl="1"/>
            <a:r>
              <a:rPr lang="ko-KR" altLang="ko-KR" dirty="0"/>
              <a:t>머리말</a:t>
            </a:r>
            <a:r>
              <a:rPr lang="en-US" altLang="ko-KR" dirty="0"/>
              <a:t>, </a:t>
            </a:r>
            <a:r>
              <a:rPr lang="ko-KR" altLang="ko-KR" dirty="0"/>
              <a:t>꼬리말</a:t>
            </a:r>
            <a:r>
              <a:rPr lang="en-US" altLang="ko-KR" dirty="0"/>
              <a:t>, </a:t>
            </a:r>
            <a:r>
              <a:rPr lang="ko-KR" altLang="ko-KR" dirty="0"/>
              <a:t>탐색 메뉴</a:t>
            </a:r>
            <a:r>
              <a:rPr lang="en-US" altLang="ko-KR" dirty="0"/>
              <a:t>, </a:t>
            </a:r>
            <a:r>
              <a:rPr lang="ko-KR" altLang="ko-KR" dirty="0"/>
              <a:t>본문</a:t>
            </a:r>
            <a:r>
              <a:rPr lang="en-US" altLang="ko-KR" dirty="0"/>
              <a:t>, </a:t>
            </a:r>
            <a:r>
              <a:rPr lang="ko-KR" altLang="ko-KR" dirty="0"/>
              <a:t>본문의 섹션</a:t>
            </a:r>
            <a:r>
              <a:rPr lang="en-US" altLang="ko-KR" dirty="0"/>
              <a:t>, </a:t>
            </a:r>
            <a:r>
              <a:rPr lang="ko-KR" altLang="ko-KR" dirty="0"/>
              <a:t>옆줄 등 문서의 의미적인 구조</a:t>
            </a:r>
            <a:endParaRPr lang="en-US" altLang="ko-KR" dirty="0"/>
          </a:p>
          <a:p>
            <a:pPr lvl="2"/>
            <a:r>
              <a:rPr lang="en-US" altLang="ko-KR" dirty="0"/>
              <a:t>&lt;header&gt; &lt;footer&gt; &lt;</a:t>
            </a:r>
            <a:r>
              <a:rPr lang="en-US" altLang="ko-KR" dirty="0" err="1"/>
              <a:t>nav</a:t>
            </a:r>
            <a:r>
              <a:rPr lang="en-US" altLang="ko-KR" dirty="0"/>
              <a:t>&gt; &lt;article&gt; &lt;section&gt; &lt;aside&gt; </a:t>
            </a:r>
          </a:p>
          <a:p>
            <a:pPr lvl="2"/>
            <a:r>
              <a:rPr lang="ko-KR" altLang="ko-KR" dirty="0"/>
              <a:t>의미적인 구분만 할 뿐 모양</a:t>
            </a:r>
            <a:r>
              <a:rPr lang="ko-KR" altLang="en-US" dirty="0"/>
              <a:t>은</a:t>
            </a:r>
            <a:r>
              <a:rPr lang="ko-KR" altLang="ko-KR" dirty="0"/>
              <a:t> 구분</a:t>
            </a:r>
            <a:r>
              <a:rPr lang="ko-KR" altLang="en-US" dirty="0"/>
              <a:t>하지 않는다</a:t>
            </a:r>
            <a:r>
              <a:rPr lang="en-US" altLang="ko-KR" dirty="0"/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pic>
        <p:nvPicPr>
          <p:cNvPr id="6" name="그림 5" descr="EMB00000bf06cef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04427" y="3363884"/>
            <a:ext cx="4748973" cy="299246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25D9165-0C56-FAFC-0AA3-3AB91A4F6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DD98E-D015-427C-92B0-3B6BB58B0BAD}" type="datetime1">
              <a:rPr lang="ko-KR" altLang="en-US" smtClean="0"/>
              <a:t>2023-03-10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7935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문서 구조화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ko-KR" dirty="0"/>
              <a:t>머리말</a:t>
            </a:r>
            <a:r>
              <a:rPr lang="en-US" altLang="ko-KR" dirty="0"/>
              <a:t>: &lt;header&gt; </a:t>
            </a:r>
            <a:r>
              <a:rPr lang="ko-KR" altLang="ko-KR" dirty="0"/>
              <a:t>요소</a:t>
            </a:r>
            <a:endParaRPr lang="en-US" altLang="ko-KR" dirty="0"/>
          </a:p>
          <a:p>
            <a:pPr lvl="1"/>
            <a:r>
              <a:rPr lang="ko-KR" altLang="en-US" dirty="0" err="1"/>
              <a:t>웹문서에서</a:t>
            </a:r>
            <a:r>
              <a:rPr lang="ko-KR" altLang="en-US" dirty="0"/>
              <a:t> 머리말 영역</a:t>
            </a:r>
            <a:r>
              <a:rPr lang="en-US" altLang="ko-KR" dirty="0"/>
              <a:t>, </a:t>
            </a:r>
            <a:r>
              <a:rPr lang="ko-KR" altLang="en-US" dirty="0"/>
              <a:t>제목이나 소개 등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ko-KR" dirty="0"/>
              <a:t>탐색 메뉴</a:t>
            </a:r>
            <a:r>
              <a:rPr lang="en-US" altLang="ko-KR" dirty="0"/>
              <a:t>: &lt;</a:t>
            </a:r>
            <a:r>
              <a:rPr lang="en-US" altLang="ko-KR" dirty="0" err="1"/>
              <a:t>nav</a:t>
            </a:r>
            <a:r>
              <a:rPr lang="en-US" altLang="ko-KR" dirty="0"/>
              <a:t>&gt; </a:t>
            </a:r>
            <a:r>
              <a:rPr lang="ko-KR" altLang="ko-KR" dirty="0"/>
              <a:t>요</a:t>
            </a:r>
            <a:r>
              <a:rPr lang="ko-KR" altLang="en-US" dirty="0"/>
              <a:t>소</a:t>
            </a:r>
            <a:endParaRPr lang="en-US" altLang="ko-KR" dirty="0"/>
          </a:p>
          <a:p>
            <a:pPr lvl="1"/>
            <a:r>
              <a:rPr lang="ko-KR" altLang="ko-KR" dirty="0"/>
              <a:t>다른 </a:t>
            </a:r>
            <a:r>
              <a:rPr lang="ko-KR" altLang="ko-KR" dirty="0" err="1"/>
              <a:t>웹문서나</a:t>
            </a:r>
            <a:r>
              <a:rPr lang="ko-KR" altLang="ko-KR" dirty="0"/>
              <a:t> 문서 내의 다른 부분으로 이동하는 </a:t>
            </a:r>
            <a:r>
              <a:rPr lang="ko-KR" altLang="en-US" dirty="0"/>
              <a:t>링크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ko-KR" dirty="0"/>
              <a:t>독립된 본문</a:t>
            </a:r>
            <a:r>
              <a:rPr lang="en-US" altLang="ko-KR" dirty="0"/>
              <a:t>: &lt;article&gt; </a:t>
            </a:r>
            <a:r>
              <a:rPr lang="ko-KR" altLang="ko-KR" dirty="0"/>
              <a:t>요소</a:t>
            </a:r>
            <a:endParaRPr lang="en-US" altLang="ko-KR" dirty="0"/>
          </a:p>
          <a:p>
            <a:pPr lvl="1"/>
            <a:r>
              <a:rPr lang="ko-KR" altLang="ko-KR" dirty="0" err="1"/>
              <a:t>웹문서에서</a:t>
            </a:r>
            <a:r>
              <a:rPr lang="ko-KR" altLang="ko-KR" dirty="0"/>
              <a:t> 주요 내용을 가진 독립된 본문</a:t>
            </a:r>
            <a:r>
              <a:rPr lang="ko-KR" altLang="en-US" dirty="0"/>
              <a:t>을 나타낼 때</a:t>
            </a:r>
            <a:endParaRPr lang="en-US" altLang="ko-KR" dirty="0"/>
          </a:p>
          <a:p>
            <a:pPr lvl="1"/>
            <a:r>
              <a:rPr lang="ko-KR" altLang="en-US" dirty="0"/>
              <a:t>여러 개의 </a:t>
            </a:r>
            <a:r>
              <a:rPr lang="en-US" altLang="ko-KR" dirty="0"/>
              <a:t>&lt;article&gt; </a:t>
            </a:r>
            <a:r>
              <a:rPr lang="ko-KR" altLang="en-US" dirty="0"/>
              <a:t>요소 가능</a:t>
            </a:r>
            <a:r>
              <a:rPr lang="en-US" altLang="ko-KR" dirty="0"/>
              <a:t>, </a:t>
            </a:r>
            <a:r>
              <a:rPr lang="ko-KR" altLang="en-US" dirty="0"/>
              <a:t>별도의 </a:t>
            </a:r>
            <a:endParaRPr lang="en-US" altLang="ko-KR" dirty="0"/>
          </a:p>
          <a:p>
            <a:pPr lvl="1"/>
            <a:r>
              <a:rPr lang="ko-KR" altLang="ko-KR" dirty="0"/>
              <a:t>별도의 제목</a:t>
            </a:r>
            <a:r>
              <a:rPr lang="en-US" altLang="ko-KR" dirty="0"/>
              <a:t>, header, footer, </a:t>
            </a:r>
            <a:r>
              <a:rPr lang="ko-KR" altLang="ko-KR" dirty="0"/>
              <a:t>여러 개</a:t>
            </a:r>
            <a:r>
              <a:rPr lang="en-US" altLang="ko-KR" dirty="0"/>
              <a:t> section </a:t>
            </a:r>
            <a:r>
              <a:rPr lang="ko-KR" altLang="ko-KR" dirty="0"/>
              <a:t>요소 포함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11032150-CEFB-429D-55E7-94FFF7D4B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7E8A9-F135-4CF5-8E47-51E37BFB7A33}" type="datetime1">
              <a:rPr lang="ko-KR" altLang="en-US" smtClean="0"/>
              <a:t>2023-03-10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6047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/>
              <a:t>문서 구조화 요소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/>
              <a:t>문서내 섹션 그룹</a:t>
            </a:r>
            <a:r>
              <a:rPr lang="en-US" altLang="ko-KR"/>
              <a:t>: &lt;section&gt; </a:t>
            </a:r>
            <a:r>
              <a:rPr lang="ko-KR" altLang="ko-KR"/>
              <a:t>요소</a:t>
            </a:r>
            <a:endParaRPr lang="en-US" altLang="ko-KR"/>
          </a:p>
          <a:p>
            <a:pPr lvl="1"/>
            <a:r>
              <a:rPr lang="ko-KR" altLang="en-US"/>
              <a:t>문서 내에서 </a:t>
            </a:r>
            <a:r>
              <a:rPr lang="ko-KR" altLang="ko-KR"/>
              <a:t>절 단위 구분</a:t>
            </a:r>
            <a:r>
              <a:rPr lang="en-US" altLang="ko-KR"/>
              <a:t>, </a:t>
            </a:r>
            <a:r>
              <a:rPr lang="ko-KR" altLang="en-US"/>
              <a:t>의</a:t>
            </a:r>
            <a:r>
              <a:rPr lang="ko-KR" altLang="ko-KR"/>
              <a:t>미가 비슷한 그룹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ko-KR" altLang="ko-KR"/>
              <a:t>부수 정보</a:t>
            </a:r>
            <a:r>
              <a:rPr lang="en-US" altLang="ko-KR"/>
              <a:t>: &lt;aside&gt; </a:t>
            </a:r>
            <a:r>
              <a:rPr lang="ko-KR" altLang="ko-KR"/>
              <a:t>요소</a:t>
            </a:r>
            <a:endParaRPr lang="en-US" altLang="ko-KR"/>
          </a:p>
          <a:p>
            <a:pPr lvl="1"/>
            <a:r>
              <a:rPr lang="ko-KR" altLang="ko-KR"/>
              <a:t>본문의 내용과 구별되는 별개의 정보를 표현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ko-KR" altLang="ko-KR"/>
              <a:t>꼬리말</a:t>
            </a:r>
            <a:r>
              <a:rPr lang="en-US" altLang="ko-KR"/>
              <a:t>: &lt;footer&gt; </a:t>
            </a:r>
            <a:r>
              <a:rPr lang="ko-KR" altLang="en-US"/>
              <a:t>요소</a:t>
            </a:r>
            <a:endParaRPr lang="en-US" altLang="ko-KR"/>
          </a:p>
          <a:p>
            <a:pPr lvl="1"/>
            <a:r>
              <a:rPr lang="ko-KR" altLang="ko-KR"/>
              <a:t>웹문서의 꼬리말에 해당하는 저자 정보</a:t>
            </a:r>
            <a:r>
              <a:rPr lang="en-US" altLang="ko-KR"/>
              <a:t>, </a:t>
            </a:r>
            <a:r>
              <a:rPr lang="ko-KR" altLang="ko-KR"/>
              <a:t>저작권 정보</a:t>
            </a:r>
            <a:r>
              <a:rPr lang="en-US" altLang="ko-KR"/>
              <a:t>, </a:t>
            </a:r>
            <a:r>
              <a:rPr lang="ko-KR" altLang="ko-KR"/>
              <a:t>이용조건</a:t>
            </a:r>
            <a:r>
              <a:rPr lang="en-US" altLang="ko-KR"/>
              <a:t>, </a:t>
            </a:r>
            <a:r>
              <a:rPr lang="ko-KR" altLang="ko-KR"/>
              <a:t>관련 링크 등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203916C9-6968-3FBF-001B-6CE9C366C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1F0DF-D1C8-437F-BAA6-FB55B35E0D2A}" type="datetime1">
              <a:rPr lang="ko-KR" altLang="en-US" smtClean="0"/>
              <a:t>2023-03-10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2013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문서구조화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5036" y="1390415"/>
            <a:ext cx="6552728" cy="418576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&lt;header&gt;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[header]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SM_Bookstore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 &lt;/header&gt;</a:t>
            </a:r>
            <a:endParaRPr lang="en-US" altLang="ko-KR" sz="1400" dirty="0">
              <a:solidFill>
                <a:schemeClr val="tx1"/>
              </a:solidFill>
              <a:latin typeface="+mn-ea"/>
              <a:cs typeface="Consolas" pitchFamily="49" charset="0"/>
            </a:endParaRPr>
          </a:p>
          <a:p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&lt;nav&gt;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[nav] 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메뉴</a:t>
            </a:r>
          </a:p>
          <a:p>
            <a:r>
              <a:rPr lang="ko-KR" altLang="en-US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&lt;a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href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=""&gt;[a]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단행본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&lt;/a&gt; 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&lt;a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href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=""&gt;[a]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간행물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&lt;/a&gt;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&lt;a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href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=""&gt;[a]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보고서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&lt;/a&gt; 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&lt;a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href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=""&gt;[a]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기 타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&lt;/a&gt; </a:t>
            </a:r>
          </a:p>
          <a:p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&lt;/nav&gt; </a:t>
            </a:r>
          </a:p>
          <a:p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 </a:t>
            </a:r>
          </a:p>
          <a:p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&lt;article&gt;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[article] 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도서 안내</a:t>
            </a:r>
          </a:p>
          <a:p>
            <a:r>
              <a:rPr lang="ko-KR" altLang="en-US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&lt;section&gt;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- [section] 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베스트셀러</a:t>
            </a:r>
          </a:p>
          <a:p>
            <a:r>
              <a:rPr lang="ko-KR" altLang="en-US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    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&lt;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ul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&gt;&lt;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li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최윤철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임순범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컴퓨터와 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IT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기술의 이해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&lt;/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li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          &lt;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li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임순범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박희민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, HTML5 </a:t>
            </a:r>
            <a:r>
              <a:rPr lang="ko-KR" altLang="en-US" sz="14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웹프로그래밍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입문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&lt;/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li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&gt;&lt;/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ul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&lt;/section&gt;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&lt;section&gt;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- [section] 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추천도서</a:t>
            </a:r>
          </a:p>
          <a:p>
            <a:r>
              <a:rPr lang="ko-KR" altLang="en-US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   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&lt;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ul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&gt;&lt;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li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&gt;D. Morley, C. Parker, Understanding Computers 15th Ed.&lt;/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li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  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         &lt;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li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최윤철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임순범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소셜미디어 시대의 인터넷 이해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&lt;/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li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   &lt;/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ul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&lt;/section&gt;</a:t>
            </a:r>
          </a:p>
          <a:p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&lt;/article&gt;</a:t>
            </a:r>
          </a:p>
          <a:p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&lt;aside&gt;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[aside]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이벤트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&lt;p&gt;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📕주목도서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/p&gt;&lt;p&gt;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🖐작가와의 만남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/p&gt;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&lt;/aside&gt;</a:t>
            </a:r>
          </a:p>
          <a:p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&lt;footer&gt;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[footer] 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작성자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홍길동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&lt;/footer&gt;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313" y="63266"/>
            <a:ext cx="4054938" cy="2810267"/>
          </a:xfrm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333C1AE-7CDB-A70B-8CD2-00A2AA1FA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9854C-2EF6-4A3B-8270-94C38B01BEF9}" type="datetime1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CCA9E-F368-010B-F81A-7097290B6B33}"/>
              </a:ext>
            </a:extLst>
          </p:cNvPr>
          <p:cNvSpPr txBox="1"/>
          <p:nvPr/>
        </p:nvSpPr>
        <p:spPr>
          <a:xfrm>
            <a:off x="305036" y="5906762"/>
            <a:ext cx="9355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Unicode/UTF-8-character table - starting from code position 1F4C0 (utf8-chartable.de)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839C8D6-7C3C-3E77-3FE4-88E7BF8C4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372" y="2976530"/>
            <a:ext cx="3863203" cy="156681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B9EB057-D3D6-962F-D24D-E5663B63A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8312" y="4595795"/>
            <a:ext cx="4054937" cy="118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305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2.4.2 </a:t>
            </a:r>
            <a:r>
              <a:rPr lang="ko-KR" altLang="ko-KR"/>
              <a:t>문서 구조</a:t>
            </a:r>
            <a:r>
              <a:rPr lang="ko-KR" altLang="en-US"/>
              <a:t>에 스타일시트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구조화 요소</a:t>
            </a:r>
            <a:endParaRPr lang="en-US" altLang="ko-KR" dirty="0"/>
          </a:p>
          <a:p>
            <a:pPr lvl="1"/>
            <a:r>
              <a:rPr lang="ko-KR" altLang="ko-KR" dirty="0"/>
              <a:t>화면에서의 모양</a:t>
            </a:r>
            <a:r>
              <a:rPr lang="en-US" altLang="ko-KR" dirty="0"/>
              <a:t>, </a:t>
            </a:r>
            <a:r>
              <a:rPr lang="ko-KR" altLang="ko-KR" dirty="0"/>
              <a:t>배치 등 출력 스타일</a:t>
            </a:r>
            <a:r>
              <a:rPr lang="ko-KR" altLang="en-US" dirty="0"/>
              <a:t> 전혀 언급 없음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스타일시트 </a:t>
            </a:r>
            <a:r>
              <a:rPr lang="en-US" altLang="ko-KR" dirty="0"/>
              <a:t>[4~5</a:t>
            </a:r>
            <a:r>
              <a:rPr lang="ko-KR" altLang="en-US" dirty="0"/>
              <a:t>장</a:t>
            </a:r>
            <a:r>
              <a:rPr lang="en-US" altLang="ko-KR" dirty="0"/>
              <a:t>]</a:t>
            </a:r>
          </a:p>
          <a:p>
            <a:pPr lvl="1"/>
            <a:r>
              <a:rPr lang="ko-KR" altLang="ko-KR" dirty="0"/>
              <a:t>내용이나 구조의 표현과 출력 스타일의 표현을 분리</a:t>
            </a:r>
            <a:endParaRPr lang="en-US" altLang="ko-KR" dirty="0"/>
          </a:p>
          <a:p>
            <a:pPr lvl="1"/>
            <a:r>
              <a:rPr lang="en-US" altLang="ko-KR" dirty="0"/>
              <a:t>HTML </a:t>
            </a:r>
            <a:r>
              <a:rPr lang="ko-KR" altLang="ko-KR" dirty="0"/>
              <a:t>태그로는 내용만 작성해 주고 그 출력 모양은</a:t>
            </a:r>
            <a:r>
              <a:rPr lang="en-US" altLang="ko-KR" dirty="0"/>
              <a:t> CSS </a:t>
            </a:r>
            <a:r>
              <a:rPr lang="ko-KR" altLang="ko-KR" dirty="0"/>
              <a:t>등의 스타일시트로 지정</a:t>
            </a:r>
            <a:endParaRPr lang="en-US" altLang="ko-KR" dirty="0"/>
          </a:p>
          <a:p>
            <a:pPr lvl="2"/>
            <a:r>
              <a:rPr lang="en-US" altLang="ko-KR" dirty="0"/>
              <a:t>&lt;head&gt; </a:t>
            </a:r>
            <a:r>
              <a:rPr lang="ko-KR" altLang="en-US" dirty="0"/>
              <a:t>요소 내에 </a:t>
            </a:r>
            <a:r>
              <a:rPr lang="en-US" altLang="ko-KR" dirty="0"/>
              <a:t>&lt;style&gt; </a:t>
            </a:r>
            <a:r>
              <a:rPr lang="ko-KR" altLang="en-US" dirty="0"/>
              <a:t>요소로 출력 스타일 지정 </a:t>
            </a:r>
            <a:endParaRPr lang="en-US" altLang="ko-KR" dirty="0"/>
          </a:p>
          <a:p>
            <a:pPr lvl="3"/>
            <a:endParaRPr lang="en-US" altLang="ko-KR" dirty="0"/>
          </a:p>
          <a:p>
            <a:pPr lvl="2" fontAlgn="base">
              <a:buNone/>
            </a:pPr>
            <a:r>
              <a:rPr lang="en-US" altLang="ko-KR" dirty="0"/>
              <a:t>&lt;style&gt;</a:t>
            </a:r>
            <a:endParaRPr lang="ko-KR" altLang="ko-KR" dirty="0"/>
          </a:p>
          <a:p>
            <a:pPr lvl="2" fontAlgn="base">
              <a:buNone/>
            </a:pPr>
            <a:r>
              <a:rPr lang="en-US" altLang="ko-KR" dirty="0"/>
              <a:t>      HTML_</a:t>
            </a:r>
            <a:r>
              <a:rPr lang="ko-KR" altLang="ko-KR" dirty="0" err="1"/>
              <a:t>태그명</a:t>
            </a:r>
            <a:r>
              <a:rPr lang="en-US" altLang="ko-KR" dirty="0"/>
              <a:t> { CSS_</a:t>
            </a:r>
            <a:r>
              <a:rPr lang="ko-KR" altLang="ko-KR" dirty="0" err="1"/>
              <a:t>속성명</a:t>
            </a:r>
            <a:r>
              <a:rPr lang="en-US" altLang="ko-KR" dirty="0"/>
              <a:t>: </a:t>
            </a:r>
            <a:r>
              <a:rPr lang="ko-KR" altLang="ko-KR" dirty="0"/>
              <a:t>속성값</a:t>
            </a:r>
            <a:r>
              <a:rPr lang="en-US" altLang="ko-KR" dirty="0"/>
              <a:t>; … }</a:t>
            </a:r>
            <a:endParaRPr lang="ko-KR" altLang="ko-KR" dirty="0"/>
          </a:p>
          <a:p>
            <a:pPr lvl="2" fontAlgn="base">
              <a:buNone/>
            </a:pPr>
            <a:r>
              <a:rPr lang="en-US" altLang="ko-KR" dirty="0"/>
              <a:t>&lt;/style&gt;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A800D9D2-9514-7351-1A5E-DFF99556D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CAB70-7A0E-42A5-90E0-95AD6235ABFC}" type="datetime1">
              <a:rPr lang="ko-KR" altLang="en-US" smtClean="0"/>
              <a:t>2023-03-10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1050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문서에 </a:t>
            </a:r>
            <a:r>
              <a:rPr lang="en-US" altLang="ko-KR" dirty="0"/>
              <a:t>CSS </a:t>
            </a:r>
            <a:r>
              <a:rPr lang="ko-KR" altLang="en-US" dirty="0"/>
              <a:t>적용하기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796" y="1455514"/>
            <a:ext cx="7848872" cy="483209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&lt;head&gt;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&lt;title&gt; HTML5 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문서에 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CSS 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적용하기 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&lt;/title&gt; 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</a:t>
            </a:r>
            <a:r>
              <a:rPr lang="en-US" altLang="ko-KR" sz="1400" dirty="0">
                <a:solidFill>
                  <a:srgbClr val="FF0000"/>
                </a:solidFill>
                <a:latin typeface="+mn-ea"/>
                <a:cs typeface="Consolas" pitchFamily="49" charset="0"/>
              </a:rPr>
              <a:t>&lt;style&gt;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    </a:t>
            </a:r>
            <a:r>
              <a:rPr lang="en-US" altLang="ko-KR" sz="1400" dirty="0">
                <a:highlight>
                  <a:srgbClr val="FFFF00"/>
                </a:highlight>
                <a:latin typeface="+mn-ea"/>
              </a:rPr>
              <a:t>header</a:t>
            </a:r>
            <a:r>
              <a:rPr lang="en-US" altLang="ko-KR" sz="1400" dirty="0">
                <a:latin typeface="+mn-ea"/>
              </a:rPr>
              <a:t> {background-color: #82828248; margin: 1px; text-align: center;}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    </a:t>
            </a:r>
            <a:r>
              <a:rPr lang="en-US" altLang="ko-KR" sz="1400" dirty="0">
                <a:highlight>
                  <a:srgbClr val="FFFF00"/>
                </a:highlight>
                <a:latin typeface="+mn-ea"/>
              </a:rPr>
              <a:t>nav</a:t>
            </a:r>
            <a:r>
              <a:rPr lang="en-US" altLang="ko-KR" sz="1400" dirty="0">
                <a:latin typeface="+mn-ea"/>
              </a:rPr>
              <a:t>{border: 4px solid gray; width: 12%; float: left; margin-left: 10px; padding: 0px 10px;} 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    </a:t>
            </a:r>
            <a:r>
              <a:rPr lang="en-US" altLang="ko-KR" sz="1400" dirty="0">
                <a:highlight>
                  <a:srgbClr val="FFFF00"/>
                </a:highlight>
                <a:latin typeface="+mn-ea"/>
              </a:rPr>
              <a:t>nav a</a:t>
            </a:r>
            <a:r>
              <a:rPr lang="en-US" altLang="ko-KR" sz="1400" dirty="0">
                <a:latin typeface="+mn-ea"/>
              </a:rPr>
              <a:t>{display: block; margin-left: 5px; margin-bottom: 5px; padding: 1px; </a:t>
            </a:r>
          </a:p>
          <a:p>
            <a:r>
              <a:rPr lang="en-US" altLang="ko-KR" sz="1400" dirty="0">
                <a:latin typeface="+mn-ea"/>
              </a:rPr>
              <a:t>                text-decoration: none; font-weight: bold;} </a:t>
            </a:r>
          </a:p>
          <a:p>
            <a:r>
              <a:rPr lang="en-US" altLang="ko-KR" sz="1400" dirty="0">
                <a:latin typeface="+mn-ea"/>
              </a:rPr>
              <a:t>        </a:t>
            </a:r>
            <a:r>
              <a:rPr lang="en-US" altLang="ko-KR" sz="1400" dirty="0">
                <a:highlight>
                  <a:srgbClr val="FFFF00"/>
                </a:highlight>
                <a:latin typeface="+mn-ea"/>
              </a:rPr>
              <a:t>article</a:t>
            </a:r>
            <a:r>
              <a:rPr lang="en-US" altLang="ko-KR" sz="1400" dirty="0">
                <a:latin typeface="+mn-ea"/>
              </a:rPr>
              <a:t>{border: 4px solid gray; width: 65%; margin: 3px; margin-left: 17%; padding: 10px;} </a:t>
            </a:r>
          </a:p>
          <a:p>
            <a:r>
              <a:rPr lang="en-US" altLang="ko-KR" sz="1400" dirty="0">
                <a:latin typeface="+mn-ea"/>
              </a:rPr>
              <a:t>        </a:t>
            </a:r>
            <a:r>
              <a:rPr lang="en-US" altLang="ko-KR" sz="1400" dirty="0">
                <a:highlight>
                  <a:srgbClr val="FFFF00"/>
                </a:highlight>
                <a:latin typeface="+mn-ea"/>
              </a:rPr>
              <a:t>section</a:t>
            </a:r>
            <a:r>
              <a:rPr lang="en-US" altLang="ko-KR" sz="1400" dirty="0">
                <a:latin typeface="+mn-ea"/>
              </a:rPr>
              <a:t>{background-color: #d2d2d2; margin: 3px; margin-bottom: 10px; padding: 10px; </a:t>
            </a:r>
          </a:p>
          <a:p>
            <a:r>
              <a:rPr lang="en-US" altLang="ko-KR" sz="1400" dirty="0">
                <a:latin typeface="+mn-ea"/>
              </a:rPr>
              <a:t>                 height: 20vh; text-align: center;} </a:t>
            </a:r>
          </a:p>
          <a:p>
            <a:r>
              <a:rPr lang="en-US" altLang="ko-KR" sz="1400" dirty="0">
                <a:latin typeface="+mn-ea"/>
              </a:rPr>
              <a:t>        </a:t>
            </a:r>
            <a:r>
              <a:rPr lang="en-US" altLang="ko-KR" sz="1400" dirty="0">
                <a:highlight>
                  <a:srgbClr val="FFFF00"/>
                </a:highlight>
                <a:latin typeface="+mn-ea"/>
              </a:rPr>
              <a:t>section ul</a:t>
            </a:r>
            <a:r>
              <a:rPr lang="en-US" altLang="ko-KR" sz="1400" dirty="0">
                <a:latin typeface="+mn-ea"/>
              </a:rPr>
              <a:t>{display: table; margin: 0 auto;}  /* ul </a:t>
            </a:r>
            <a:r>
              <a:rPr lang="ko-KR" altLang="ko-KR" sz="1400" dirty="0">
                <a:latin typeface="+mn-ea"/>
              </a:rPr>
              <a:t>가운데 정렬</a:t>
            </a:r>
            <a:r>
              <a:rPr lang="en-US" altLang="ko-KR" sz="1400" dirty="0">
                <a:latin typeface="+mn-ea"/>
              </a:rPr>
              <a:t> */ </a:t>
            </a:r>
          </a:p>
          <a:p>
            <a:r>
              <a:rPr lang="en-US" altLang="ko-KR" sz="1400" dirty="0">
                <a:latin typeface="+mn-ea"/>
              </a:rPr>
              <a:t>        </a:t>
            </a:r>
            <a:r>
              <a:rPr lang="en-US" altLang="ko-KR" sz="1400" dirty="0">
                <a:highlight>
                  <a:srgbClr val="FFFF00"/>
                </a:highlight>
                <a:latin typeface="+mn-ea"/>
              </a:rPr>
              <a:t>aside</a:t>
            </a:r>
            <a:r>
              <a:rPr lang="en-US" altLang="ko-KR" sz="1400" dirty="0">
                <a:latin typeface="+mn-ea"/>
              </a:rPr>
              <a:t>{position: absolute; border: 4px solid gray; width: 10%; top: 17vh; right: 20px; </a:t>
            </a:r>
          </a:p>
          <a:p>
            <a:r>
              <a:rPr lang="en-US" altLang="ko-KR" sz="1400" dirty="0">
                <a:latin typeface="+mn-ea"/>
              </a:rPr>
              <a:t>                padding: 5px; text-align: center; min-width: 120px;}</a:t>
            </a:r>
          </a:p>
          <a:p>
            <a:r>
              <a:rPr lang="en-US" altLang="ko-KR" sz="1400" dirty="0">
                <a:latin typeface="+mn-ea"/>
              </a:rPr>
              <a:t>        </a:t>
            </a:r>
            <a:r>
              <a:rPr lang="en-US" altLang="ko-KR" sz="1400" dirty="0">
                <a:highlight>
                  <a:srgbClr val="FFFF00"/>
                </a:highlight>
                <a:latin typeface="+mn-ea"/>
              </a:rPr>
              <a:t>aside p</a:t>
            </a:r>
            <a:r>
              <a:rPr lang="en-US" altLang="ko-KR" sz="1400" dirty="0">
                <a:latin typeface="+mn-ea"/>
              </a:rPr>
              <a:t>{display: inline-block; border: 3px solid gray; background-color: #d2d2d280; </a:t>
            </a:r>
          </a:p>
          <a:p>
            <a:r>
              <a:rPr lang="en-US" altLang="ko-KR" sz="1400" dirty="0">
                <a:latin typeface="+mn-ea"/>
              </a:rPr>
              <a:t>                  width: 50%; padding: 30px 20px 30px 20px; font-weight: bold; min-width: 75px;} </a:t>
            </a:r>
          </a:p>
          <a:p>
            <a:r>
              <a:rPr lang="en-US" altLang="ko-KR" sz="1400" dirty="0">
                <a:latin typeface="+mn-ea"/>
              </a:rPr>
              <a:t>        </a:t>
            </a:r>
            <a:r>
              <a:rPr lang="en-US" altLang="ko-KR" sz="1400" dirty="0">
                <a:highlight>
                  <a:srgbClr val="FFFF00"/>
                </a:highlight>
                <a:latin typeface="+mn-ea"/>
              </a:rPr>
              <a:t>footer</a:t>
            </a:r>
            <a:r>
              <a:rPr lang="en-US" altLang="ko-KR" sz="1400" dirty="0">
                <a:latin typeface="+mn-ea"/>
              </a:rPr>
              <a:t>{border-top: 4px solid gray; margin-top: 30px; padding: 10px; text-align: center;}</a:t>
            </a:r>
          </a:p>
          <a:p>
            <a:r>
              <a:rPr lang="en-US" altLang="ko-KR" sz="1400" dirty="0">
                <a:latin typeface="+mn-ea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+mn-ea"/>
              <a:cs typeface="Consolas" pitchFamily="49" charset="0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</a:t>
            </a:r>
            <a:r>
              <a:rPr lang="en-US" altLang="ko-KR" sz="1400" dirty="0">
                <a:solidFill>
                  <a:srgbClr val="FF0000"/>
                </a:solidFill>
                <a:latin typeface="+mn-ea"/>
                <a:cs typeface="Consolas" pitchFamily="49" charset="0"/>
              </a:rPr>
              <a:t>&lt;/style&gt;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&lt;/head&gt; 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&lt;body&gt;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&lt;header&gt;[header]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SM_Bookstore</a:t>
            </a:r>
            <a:endParaRPr lang="en-US" altLang="ko-KR" sz="1400" dirty="0">
              <a:solidFill>
                <a:schemeClr val="tx1"/>
              </a:solidFill>
              <a:latin typeface="+mn-ea"/>
              <a:cs typeface="Consolas" pitchFamily="49" charset="0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. . .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pic>
        <p:nvPicPr>
          <p:cNvPr id="36" name="내용 개체 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659" y="3592733"/>
            <a:ext cx="4497081" cy="2810267"/>
          </a:xfrm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DDB6EB-DAFE-2676-3785-C5DA241D7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16CD-D9FA-42BE-A43D-0F8B03BCC720}" type="datetime1">
              <a:rPr lang="ko-KR" altLang="en-US" smtClean="0"/>
              <a:t>2023-03-10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8732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할일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연습문제 </a:t>
            </a:r>
            <a:r>
              <a:rPr lang="en-US" altLang="ko-KR" dirty="0"/>
              <a:t>1~21 </a:t>
            </a:r>
            <a:r>
              <a:rPr lang="ko-KR" altLang="en-US" dirty="0"/>
              <a:t>번 중 홀수를 풀어서 과제로 </a:t>
            </a:r>
            <a:r>
              <a:rPr lang="ko-KR" altLang="en-US" dirty="0" err="1"/>
              <a:t>제출하시오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연습문제 </a:t>
            </a:r>
            <a:r>
              <a:rPr lang="en-US" altLang="ko-KR" dirty="0"/>
              <a:t>22~26</a:t>
            </a:r>
            <a:r>
              <a:rPr lang="ko-KR" altLang="en-US" dirty="0"/>
              <a:t>번을 </a:t>
            </a:r>
            <a:r>
              <a:rPr lang="ko-KR" altLang="en-US" dirty="0" err="1"/>
              <a:t>작성하시오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작성한 파일은 본인의 </a:t>
            </a:r>
            <a:r>
              <a:rPr lang="en-US" altLang="ko-KR" dirty="0" err="1"/>
              <a:t>github</a:t>
            </a:r>
            <a:r>
              <a:rPr lang="ko-KR" altLang="en-US" dirty="0"/>
              <a:t>에 </a:t>
            </a:r>
            <a:r>
              <a:rPr lang="ko-KR" altLang="en-US" dirty="0" err="1"/>
              <a:t>올리시오</a:t>
            </a:r>
            <a:r>
              <a:rPr lang="en-US" altLang="ko-KR"/>
              <a:t>.</a:t>
            </a:r>
            <a:endParaRPr lang="en-US" altLang="ko-KR" dirty="0"/>
          </a:p>
          <a:p>
            <a:pPr lvl="1"/>
            <a:r>
              <a:rPr lang="ko-KR" altLang="en-US" dirty="0"/>
              <a:t>실습시간에 확인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625348-4903-49BD-B316-5EB849C4C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F52BE2-45B8-6C2F-38A3-A4427C5C1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24840-D06E-40D6-A5E2-26D450BC7E78}" type="datetime1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0D3486-8C9F-F5FA-5EB4-814CAA3DA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</p:spTree>
    <p:extLst>
      <p:ext uri="{BB962C8B-B14F-4D97-AF65-F5344CB8AC3E}">
        <p14:creationId xmlns:p14="http://schemas.microsoft.com/office/powerpoint/2010/main" val="2343981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F5B38-B485-E95C-308F-0B3A1E875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강의 </a:t>
            </a:r>
            <a:r>
              <a:rPr lang="en-US" altLang="ko-KR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github.com/ijhwlee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FAA61A8C-187C-2907-12CC-A7F5D3864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86210"/>
            <a:ext cx="10515599" cy="3995927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D95EF8-1DD7-1213-EAAC-BED9B4B1E3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17C62F1C-F745-4BFD-9646-0B1ED3E5319B}" type="datetime1">
              <a:rPr lang="ko-KR" altLang="en-US" smtClean="0"/>
              <a:t>2023-03-10</a:t>
            </a:fld>
            <a:endParaRPr lang="en-US" altLang="ko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F1FE43-3868-8D2E-3B24-9C540FBC6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웹프로그래밍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제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2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주 강의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, HTML5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문서의 기본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E9103E-D4A8-52C7-3A9A-9BAF2B9FA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FABEA76D-AC0B-4A8D-A15D-FF0B16DFADCB}" type="slidenum">
              <a:rPr lang="en-US" altLang="ko-KR" smtClean="0"/>
              <a:pPr latinLnBrk="0">
                <a:spcAft>
                  <a:spcPts val="600"/>
                </a:spcAft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65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4B5FBC49-775A-8C41-3332-CD8CB7AD8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370668"/>
            <a:ext cx="10905066" cy="4116662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3527D5-AC27-96F4-C4CF-B7F1301850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54AF0028-F99B-497E-89C5-070ADCA7BE12}" type="datetime1">
              <a:rPr lang="ko-KR" altLang="en-US" smtClean="0"/>
              <a:t>2023-03-10</a:t>
            </a:fld>
            <a:endParaRPr lang="en-US" altLang="ko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6225A7-DEF0-A159-2903-5FBC8BC4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웹프로그래밍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제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2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주 강의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, HTML5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문서의 기본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2B70FA-D246-FA43-49F7-72EE797F6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FABEA76D-AC0B-4A8D-A15D-FF0B16DFADCB}" type="slidenum">
              <a:rPr lang="en-US" altLang="ko-KR" smtClean="0"/>
              <a:pPr latinLnBrk="0">
                <a:spcAft>
                  <a:spcPts val="600"/>
                </a:spcAft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05036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CA07A4-DCA4-8E42-6CFC-08A034E2C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2B9774-AE4F-CB47-DB07-83B07D226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6542D8-5F90-B51C-B0AE-6F84B26F3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C35D8-751E-4800-B196-853F4093B946}" type="datetime1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7DB90D-711C-FD46-13D3-7FFC3F2B1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66CE86-42DC-B78E-FBDF-4A0034296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B390188-71BF-45CF-2B4D-0A11E4BA8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03"/>
            <a:ext cx="12192000" cy="387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09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원소 주기율표">
            <a:extLst>
              <a:ext uri="{FF2B5EF4-FFF2-40B4-BE49-F238E27FC236}">
                <a16:creationId xmlns:a16="http://schemas.microsoft.com/office/drawing/2014/main" id="{F8DC0627-DFA8-AA98-D7B1-B1F6D251CC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5741" b="671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ko-KR" altLang="en-US" sz="4000">
                <a:solidFill>
                  <a:srgbClr val="FFFFFF"/>
                </a:solidFill>
              </a:rPr>
              <a:t>강의 일정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내용 개체 틀 2">
            <a:extLst>
              <a:ext uri="{FF2B5EF4-FFF2-40B4-BE49-F238E27FC236}">
                <a16:creationId xmlns:a16="http://schemas.microsoft.com/office/drawing/2014/main" id="{C0C14112-6C0D-FCB0-1D87-D00013735D4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55379" y="1065862"/>
          <a:ext cx="7036621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60503C-D61A-B6BE-0467-97514C91E3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3474031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571DF017-AC95-4E62-B453-56C940F2149F}" type="datetime1">
              <a:rPr lang="ko-KR" altLang="en-US" smtClean="0">
                <a:solidFill>
                  <a:srgbClr val="FFFFFF"/>
                </a:solidFill>
              </a:rPr>
              <a:t>2023-03-10</a:t>
            </a:fld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CB7F1A-454B-E3B0-A5BA-8BCB7FA2A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0428" y="6356350"/>
            <a:ext cx="515215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ko-KR" altLang="en-US">
                <a:solidFill>
                  <a:srgbClr val="FFFFFF"/>
                </a:solidFill>
              </a:rPr>
              <a:t>웹프로그래밍</a:t>
            </a:r>
            <a:r>
              <a:rPr lang="en-US" altLang="ko-KR">
                <a:solidFill>
                  <a:srgbClr val="FFFFFF"/>
                </a:solidFill>
              </a:rPr>
              <a:t>1 </a:t>
            </a:r>
            <a:r>
              <a:rPr lang="ko-KR" altLang="en-US">
                <a:solidFill>
                  <a:srgbClr val="FFFFFF"/>
                </a:solidFill>
              </a:rPr>
              <a:t>제</a:t>
            </a:r>
            <a:r>
              <a:rPr lang="en-US" altLang="ko-KR">
                <a:solidFill>
                  <a:srgbClr val="FFFFFF"/>
                </a:solidFill>
              </a:rPr>
              <a:t>2</a:t>
            </a:r>
            <a:r>
              <a:rPr lang="ko-KR" altLang="en-US">
                <a:solidFill>
                  <a:srgbClr val="FFFFFF"/>
                </a:solidFill>
              </a:rPr>
              <a:t>주 강의</a:t>
            </a:r>
            <a:r>
              <a:rPr lang="en-US" altLang="ko-KR">
                <a:solidFill>
                  <a:srgbClr val="FFFFFF"/>
                </a:solidFill>
              </a:rPr>
              <a:t>, HTML5 </a:t>
            </a:r>
            <a:r>
              <a:rPr lang="ko-KR" altLang="en-US">
                <a:solidFill>
                  <a:srgbClr val="FFFFFF"/>
                </a:solidFill>
              </a:rPr>
              <a:t>문서의 기본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31043C-F223-49D3-A2F0-C1C7A9617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356350"/>
            <a:ext cx="90054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ABEA76D-AC0B-4A8D-A15D-FF0B16DFADCB}" type="slidenum">
              <a:rPr lang="ko-KR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ko-KR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356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3002" y="365125"/>
            <a:ext cx="3973667" cy="5811837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rgbClr val="FFFFFF"/>
                </a:solidFill>
              </a:rPr>
              <a:t>강의일정</a:t>
            </a:r>
            <a:r>
              <a:rPr lang="en-US" altLang="ko-KR">
                <a:solidFill>
                  <a:srgbClr val="FFFFFF"/>
                </a:solidFill>
              </a:rPr>
              <a:t>(</a:t>
            </a:r>
            <a:r>
              <a:rPr lang="ko-KR" altLang="en-US">
                <a:solidFill>
                  <a:srgbClr val="FFFFFF"/>
                </a:solidFill>
              </a:rPr>
              <a:t>계속</a:t>
            </a:r>
            <a:r>
              <a:rPr lang="en-US" altLang="ko-KR">
                <a:solidFill>
                  <a:srgbClr val="FFFFFF"/>
                </a:solidFill>
              </a:rPr>
              <a:t>)</a:t>
            </a: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06669" y="365125"/>
            <a:ext cx="6755067" cy="5811837"/>
          </a:xfrm>
        </p:spPr>
        <p:txBody>
          <a:bodyPr anchor="ctr">
            <a:norm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</a:rPr>
              <a:t>9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자바스크립트 프로그래밍 기초</a:t>
            </a:r>
            <a:r>
              <a:rPr lang="en-US" altLang="ko-KR" sz="2000" dirty="0">
                <a:solidFill>
                  <a:srgbClr val="FFFFFF"/>
                </a:solidFill>
              </a:rPr>
              <a:t>(8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10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자바스크립트 함수와 객체</a:t>
            </a:r>
            <a:r>
              <a:rPr lang="en-US" altLang="ko-KR" sz="2000" dirty="0">
                <a:solidFill>
                  <a:srgbClr val="FFFFFF"/>
                </a:solidFill>
              </a:rPr>
              <a:t>(9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11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HTML</a:t>
            </a:r>
            <a:r>
              <a:rPr lang="ko-KR" altLang="en-US" sz="2000" dirty="0">
                <a:solidFill>
                  <a:srgbClr val="FFFFFF"/>
                </a:solidFill>
              </a:rPr>
              <a:t>문서와 </a:t>
            </a:r>
            <a:r>
              <a:rPr lang="en-US" altLang="ko-KR" sz="2000" dirty="0">
                <a:solidFill>
                  <a:srgbClr val="FFFFFF"/>
                </a:solidFill>
              </a:rPr>
              <a:t>DOM(10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12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이벤트처리와 동적 </a:t>
            </a:r>
            <a:r>
              <a:rPr lang="ko-KR" altLang="en-US" sz="2000" dirty="0" err="1">
                <a:solidFill>
                  <a:srgbClr val="FFFFFF"/>
                </a:solidFill>
              </a:rPr>
              <a:t>웹문서</a:t>
            </a:r>
            <a:r>
              <a:rPr lang="en-US" altLang="ko-KR" sz="2000" dirty="0">
                <a:solidFill>
                  <a:srgbClr val="FFFFFF"/>
                </a:solidFill>
              </a:rPr>
              <a:t>(11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13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드래그 앤 드롭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  <a:r>
              <a:rPr lang="ko-KR" altLang="en-US" sz="2000" dirty="0">
                <a:solidFill>
                  <a:srgbClr val="FFFFFF"/>
                </a:solidFill>
              </a:rPr>
              <a:t>위치정보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  <a:r>
              <a:rPr lang="ko-KR" altLang="en-US" sz="2000" dirty="0">
                <a:solidFill>
                  <a:srgbClr val="FFFFFF"/>
                </a:solidFill>
              </a:rPr>
              <a:t>외부 웹 </a:t>
            </a:r>
            <a:r>
              <a:rPr lang="en-US" altLang="ko-KR" sz="2000" dirty="0">
                <a:solidFill>
                  <a:srgbClr val="FFFFFF"/>
                </a:solidFill>
              </a:rPr>
              <a:t>API(12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), </a:t>
            </a:r>
            <a:r>
              <a:rPr lang="ko-KR" altLang="en-US" sz="2000" dirty="0" err="1">
                <a:solidFill>
                  <a:srgbClr val="FFFFFF"/>
                </a:solidFill>
              </a:rPr>
              <a:t>웹스토리지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  <a:r>
              <a:rPr lang="ko-KR" altLang="en-US" sz="2000" dirty="0">
                <a:solidFill>
                  <a:srgbClr val="FFFFFF"/>
                </a:solidFill>
              </a:rPr>
              <a:t>오디오 및 비디오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  <a:r>
              <a:rPr lang="ko-KR" altLang="en-US" sz="2000" dirty="0">
                <a:solidFill>
                  <a:srgbClr val="FFFFFF"/>
                </a:solidFill>
              </a:rPr>
              <a:t>기타 웹 </a:t>
            </a:r>
            <a:r>
              <a:rPr lang="en-US" altLang="ko-KR" sz="2000" dirty="0">
                <a:solidFill>
                  <a:srgbClr val="FFFFFF"/>
                </a:solidFill>
              </a:rPr>
              <a:t>API(13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14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HTML5</a:t>
            </a:r>
            <a:r>
              <a:rPr lang="ko-KR" altLang="en-US" sz="2000" dirty="0">
                <a:solidFill>
                  <a:srgbClr val="FFFFFF"/>
                </a:solidFill>
              </a:rPr>
              <a:t>를 이용한 모바일 웹 제작 실습</a:t>
            </a:r>
            <a:r>
              <a:rPr lang="en-US" altLang="ko-KR" sz="2000" dirty="0">
                <a:solidFill>
                  <a:srgbClr val="FFFFFF"/>
                </a:solidFill>
              </a:rPr>
              <a:t>(14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15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보강주간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16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기말고사 필기시험</a:t>
            </a:r>
            <a:endParaRPr lang="en-US" altLang="ko-KR" sz="2000" dirty="0">
              <a:solidFill>
                <a:srgbClr val="FFFFFF"/>
              </a:solidFill>
            </a:endParaRP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6D0ED0-E5A3-8591-74F9-C1AD9D8638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34BBE12-856B-4C6C-9A3C-5A34A8EE82E9}" type="datetime1">
              <a:rPr lang="ko-KR" altLang="en-US" smtClean="0">
                <a:solidFill>
                  <a:srgbClr val="FFFFFF">
                    <a:alpha val="80000"/>
                  </a:srgbClr>
                </a:solidFill>
              </a:rPr>
              <a:t>2023-03-10</a:t>
            </a:fld>
            <a:endParaRPr lang="ko-KR" altLang="en-US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DBFEDD-9A53-AD79-785A-0DB47258F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>
                <a:solidFill>
                  <a:srgbClr val="FFFFFF">
                    <a:alpha val="80000"/>
                  </a:srgbClr>
                </a:solidFill>
              </a:rPr>
              <a:t>웹프로그래밍</a:t>
            </a:r>
            <a:r>
              <a:rPr lang="en-US" altLang="ko-KR">
                <a:solidFill>
                  <a:srgbClr val="FFFFFF">
                    <a:alpha val="80000"/>
                  </a:srgbClr>
                </a:solidFill>
              </a:rPr>
              <a:t>1 </a:t>
            </a:r>
            <a:r>
              <a:rPr lang="ko-KR" altLang="en-US">
                <a:solidFill>
                  <a:srgbClr val="FFFFFF">
                    <a:alpha val="80000"/>
                  </a:srgbClr>
                </a:solidFill>
              </a:rPr>
              <a:t>제</a:t>
            </a:r>
            <a:r>
              <a:rPr lang="en-US" altLang="ko-KR">
                <a:solidFill>
                  <a:srgbClr val="FFFFFF">
                    <a:alpha val="80000"/>
                  </a:srgbClr>
                </a:solidFill>
              </a:rPr>
              <a:t>2</a:t>
            </a:r>
            <a:r>
              <a:rPr lang="ko-KR" altLang="en-US">
                <a:solidFill>
                  <a:srgbClr val="FFFFFF">
                    <a:alpha val="80000"/>
                  </a:srgbClr>
                </a:solidFill>
              </a:rPr>
              <a:t>주 강의</a:t>
            </a:r>
            <a:r>
              <a:rPr lang="en-US" altLang="ko-KR">
                <a:solidFill>
                  <a:srgbClr val="FFFFFF">
                    <a:alpha val="80000"/>
                  </a:srgbClr>
                </a:solidFill>
              </a:rPr>
              <a:t>, HTML5 </a:t>
            </a:r>
            <a:r>
              <a:rPr lang="ko-KR" altLang="en-US">
                <a:solidFill>
                  <a:srgbClr val="FFFFFF">
                    <a:alpha val="80000"/>
                  </a:srgbClr>
                </a:solidFill>
              </a:rPr>
              <a:t>문서의 기본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29EF3F-1395-408B-8507-E27EB2A98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ABEA76D-AC0B-4A8D-A15D-FF0B16DFADCB}" type="slidenum">
              <a:rPr lang="ko-KR" alt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9</a:t>
            </a:fld>
            <a:endParaRPr lang="ko-KR" altLang="en-US">
              <a:solidFill>
                <a:srgbClr val="FFFFFF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711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2824</TotalTime>
  <Words>4647</Words>
  <Application>Microsoft Office PowerPoint</Application>
  <PresentationFormat>와이드스크린</PresentationFormat>
  <Paragraphs>655</Paragraphs>
  <Slides>47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4" baseType="lpstr">
      <vt:lpstr>굴림</vt:lpstr>
      <vt:lpstr>맑은 고딕</vt:lpstr>
      <vt:lpstr>Arial</vt:lpstr>
      <vt:lpstr>Calibri</vt:lpstr>
      <vt:lpstr>Times New Roman</vt:lpstr>
      <vt:lpstr>Wingdings</vt:lpstr>
      <vt:lpstr>Office 테마</vt:lpstr>
      <vt:lpstr>웹프로그래밍1 제2주</vt:lpstr>
      <vt:lpstr>강의소개</vt:lpstr>
      <vt:lpstr>PowerPoint 프레젠테이션</vt:lpstr>
      <vt:lpstr>PowerPoint 프레젠테이션</vt:lpstr>
      <vt:lpstr>강의 github.com/ijhwlee</vt:lpstr>
      <vt:lpstr>PowerPoint 프레젠테이션</vt:lpstr>
      <vt:lpstr>PowerPoint 프레젠테이션</vt:lpstr>
      <vt:lpstr>강의 일정</vt:lpstr>
      <vt:lpstr>강의일정(계속)</vt:lpstr>
      <vt:lpstr>2장. HTML5 문서의 기본</vt:lpstr>
      <vt:lpstr>목차</vt:lpstr>
      <vt:lpstr>2.1 기본 문서 만들기</vt:lpstr>
      <vt:lpstr>2.1.1 HTML 요소와 속성</vt:lpstr>
      <vt:lpstr>예제: HTML 시작하기</vt:lpstr>
      <vt:lpstr>요소(Element)와 태그(Tag)</vt:lpstr>
      <vt:lpstr>속성</vt:lpstr>
      <vt:lpstr>2.1.2 HTML 문서의 기본 구조</vt:lpstr>
      <vt:lpstr>PowerPoint 프레젠테이션</vt:lpstr>
      <vt:lpstr>&lt;head&gt; 요소</vt:lpstr>
      <vt:lpstr>기타 문서 구성</vt:lpstr>
      <vt:lpstr>2.2 단락과 텍스트 꾸미기</vt:lpstr>
      <vt:lpstr>2.2.1 단락의 제목과 줄</vt:lpstr>
      <vt:lpstr>예제: 단락의 제목과 줄</vt:lpstr>
      <vt:lpstr>2.2.2 단락꾸미기</vt:lpstr>
      <vt:lpstr>예제: 단락꾸미기</vt:lpstr>
      <vt:lpstr>2.2.3 다양한 텍스트 표현</vt:lpstr>
      <vt:lpstr> </vt:lpstr>
      <vt:lpstr>예제:다양한 텍스트 표현</vt:lpstr>
      <vt:lpstr>2.3 목록 및 표 작성하기</vt:lpstr>
      <vt:lpstr>2.3.1 목록 나열하기</vt:lpstr>
      <vt:lpstr> </vt:lpstr>
      <vt:lpstr>예제: 목록 나열하기</vt:lpstr>
      <vt:lpstr>2.3.2 표의 기본 구성</vt:lpstr>
      <vt:lpstr>예제: 기본적인 표의 표현</vt:lpstr>
      <vt:lpstr>2.3.3 표의 구조적 표현</vt:lpstr>
      <vt:lpstr> </vt:lpstr>
      <vt:lpstr>표의 구조적 표현</vt:lpstr>
      <vt:lpstr>예제: 표의 구조적 표현</vt:lpstr>
      <vt:lpstr>2.4 문서 구조화하기 </vt:lpstr>
      <vt:lpstr>2.4.1 문서 구조화 요소</vt:lpstr>
      <vt:lpstr>문서 구조화 요소</vt:lpstr>
      <vt:lpstr>문서 구조화 요소</vt:lpstr>
      <vt:lpstr>문서 구조화 요소</vt:lpstr>
      <vt:lpstr>예제: 문서구조화</vt:lpstr>
      <vt:lpstr>2.4.2 문서 구조에 스타일시트</vt:lpstr>
      <vt:lpstr>예제: 문서에 CSS 적용하기</vt:lpstr>
      <vt:lpstr>할일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기초C언어 제1주</dc:title>
  <dc:creator>hwlee</dc:creator>
  <cp:lastModifiedBy>이형원</cp:lastModifiedBy>
  <cp:revision>73</cp:revision>
  <cp:lastPrinted>2017-02-13T22:50:26Z</cp:lastPrinted>
  <dcterms:created xsi:type="dcterms:W3CDTF">2015-05-15T08:43:14Z</dcterms:created>
  <dcterms:modified xsi:type="dcterms:W3CDTF">2023-03-09T18:29:15Z</dcterms:modified>
</cp:coreProperties>
</file>